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1" r:id="rId4"/>
    <p:sldId id="279" r:id="rId5"/>
    <p:sldId id="265" r:id="rId6"/>
    <p:sldId id="264" r:id="rId7"/>
    <p:sldId id="263" r:id="rId8"/>
    <p:sldId id="266" r:id="rId9"/>
    <p:sldId id="270" r:id="rId10"/>
    <p:sldId id="275" r:id="rId11"/>
    <p:sldId id="267" r:id="rId12"/>
    <p:sldId id="268" r:id="rId13"/>
    <p:sldId id="269" r:id="rId14"/>
    <p:sldId id="286" r:id="rId15"/>
    <p:sldId id="271" r:id="rId16"/>
    <p:sldId id="272" r:id="rId17"/>
    <p:sldId id="284" r:id="rId18"/>
    <p:sldId id="285" r:id="rId19"/>
    <p:sldId id="277" r:id="rId20"/>
    <p:sldId id="273" r:id="rId21"/>
  </p:sldIdLst>
  <p:sldSz cx="12169775" cy="6840538"/>
  <p:notesSz cx="6858000" cy="9144000"/>
  <p:defaultTextStyle>
    <a:defPPr>
      <a:defRPr lang="zh-TW"/>
    </a:defPPr>
    <a:lvl1pPr marL="0" algn="l" defTabSz="100785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3926" algn="l" defTabSz="100785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7852" algn="l" defTabSz="100785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1778" algn="l" defTabSz="100785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15703" algn="l" defTabSz="100785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19629" algn="l" defTabSz="100785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23555" algn="l" defTabSz="100785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27481" algn="l" defTabSz="100785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31407" algn="l" defTabSz="100785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55">
          <p15:clr>
            <a:srgbClr val="A4A3A4"/>
          </p15:clr>
        </p15:guide>
        <p15:guide id="2" pos="38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41FF"/>
    <a:srgbClr val="0033CC"/>
    <a:srgbClr val="E2E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418" y="-29"/>
      </p:cViewPr>
      <p:guideLst>
        <p:guide orient="horz" pos="2155"/>
        <p:guide pos="38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855B0-B83C-4942-9871-6FF4E8F5F263}" type="datetimeFigureOut">
              <a:rPr lang="zh-TW" altLang="en-US" smtClean="0"/>
              <a:t>2023/3/16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91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F99230-D0DD-4FE3-A671-BE156BE6B3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4307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2733" y="2125001"/>
            <a:ext cx="10344310" cy="146628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5471" y="3876305"/>
            <a:ext cx="8518843" cy="174813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6981-1380-44C8-8B16-28F6738FE888}" type="datetimeFigureOut">
              <a:rPr lang="zh-TW" altLang="en-US" smtClean="0"/>
              <a:t>2023/3/16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2B0D-E02F-4BE6-A350-15C6F83E9B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0599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6981-1380-44C8-8B16-28F6738FE888}" type="datetimeFigureOut">
              <a:rPr lang="zh-TW" altLang="en-US" smtClean="0"/>
              <a:t>2023/3/16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2B0D-E02F-4BE6-A350-15C6F83E9B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656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23088" y="273946"/>
            <a:ext cx="2738200" cy="5836626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8495" y="273946"/>
            <a:ext cx="8011769" cy="5836626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6981-1380-44C8-8B16-28F6738FE888}" type="datetimeFigureOut">
              <a:rPr lang="zh-TW" altLang="en-US" smtClean="0"/>
              <a:t>2023/3/16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2B0D-E02F-4BE6-A350-15C6F83E9B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1768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6981-1380-44C8-8B16-28F6738FE888}" type="datetimeFigureOut">
              <a:rPr lang="zh-TW" altLang="en-US" smtClean="0"/>
              <a:t>2023/3/16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2B0D-E02F-4BE6-A350-15C6F83E9B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4360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1329" y="4395685"/>
            <a:ext cx="10344310" cy="1358607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1329" y="2899319"/>
            <a:ext cx="10344310" cy="149636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2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5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70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6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4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6981-1380-44C8-8B16-28F6738FE888}" type="datetimeFigureOut">
              <a:rPr lang="zh-TW" altLang="en-US" smtClean="0"/>
              <a:t>2023/3/16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2B0D-E02F-4BE6-A350-15C6F83E9B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410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8490" y="1596126"/>
            <a:ext cx="5374984" cy="4514439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86304" y="1596126"/>
            <a:ext cx="5374984" cy="4514439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6981-1380-44C8-8B16-28F6738FE888}" type="datetimeFigureOut">
              <a:rPr lang="zh-TW" altLang="en-US" smtClean="0"/>
              <a:t>2023/3/16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2B0D-E02F-4BE6-A350-15C6F83E9B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4216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8491" y="1531206"/>
            <a:ext cx="5377098" cy="63813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6" indent="0">
              <a:buNone/>
              <a:defRPr sz="2200" b="1"/>
            </a:lvl2pPr>
            <a:lvl3pPr marL="1007852" indent="0">
              <a:buNone/>
              <a:defRPr sz="2000" b="1"/>
            </a:lvl3pPr>
            <a:lvl4pPr marL="1511778" indent="0">
              <a:buNone/>
              <a:defRPr sz="1800" b="1"/>
            </a:lvl4pPr>
            <a:lvl5pPr marL="2015703" indent="0">
              <a:buNone/>
              <a:defRPr sz="1800" b="1"/>
            </a:lvl5pPr>
            <a:lvl6pPr marL="2519629" indent="0">
              <a:buNone/>
              <a:defRPr sz="1800" b="1"/>
            </a:lvl6pPr>
            <a:lvl7pPr marL="3023555" indent="0">
              <a:buNone/>
              <a:defRPr sz="1800" b="1"/>
            </a:lvl7pPr>
            <a:lvl8pPr marL="3527481" indent="0">
              <a:buNone/>
              <a:defRPr sz="1800" b="1"/>
            </a:lvl8pPr>
            <a:lvl9pPr marL="4031407" indent="0">
              <a:buNone/>
              <a:defRPr sz="18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8491" y="2169343"/>
            <a:ext cx="5377098" cy="394122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82081" y="1531206"/>
            <a:ext cx="5379209" cy="63813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6" indent="0">
              <a:buNone/>
              <a:defRPr sz="2200" b="1"/>
            </a:lvl2pPr>
            <a:lvl3pPr marL="1007852" indent="0">
              <a:buNone/>
              <a:defRPr sz="2000" b="1"/>
            </a:lvl3pPr>
            <a:lvl4pPr marL="1511778" indent="0">
              <a:buNone/>
              <a:defRPr sz="1800" b="1"/>
            </a:lvl4pPr>
            <a:lvl5pPr marL="2015703" indent="0">
              <a:buNone/>
              <a:defRPr sz="1800" b="1"/>
            </a:lvl5pPr>
            <a:lvl6pPr marL="2519629" indent="0">
              <a:buNone/>
              <a:defRPr sz="1800" b="1"/>
            </a:lvl6pPr>
            <a:lvl7pPr marL="3023555" indent="0">
              <a:buNone/>
              <a:defRPr sz="1800" b="1"/>
            </a:lvl7pPr>
            <a:lvl8pPr marL="3527481" indent="0">
              <a:buNone/>
              <a:defRPr sz="1800" b="1"/>
            </a:lvl8pPr>
            <a:lvl9pPr marL="4031407" indent="0">
              <a:buNone/>
              <a:defRPr sz="18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82081" y="2169343"/>
            <a:ext cx="5379209" cy="394122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6981-1380-44C8-8B16-28F6738FE888}" type="datetimeFigureOut">
              <a:rPr lang="zh-TW" altLang="en-US" smtClean="0"/>
              <a:t>2023/3/16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2B0D-E02F-4BE6-A350-15C6F83E9B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667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6981-1380-44C8-8B16-28F6738FE888}" type="datetimeFigureOut">
              <a:rPr lang="zh-TW" altLang="en-US" smtClean="0"/>
              <a:t>2023/3/16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2B0D-E02F-4BE6-A350-15C6F83E9B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7772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6981-1380-44C8-8B16-28F6738FE888}" type="datetimeFigureOut">
              <a:rPr lang="zh-TW" altLang="en-US" smtClean="0"/>
              <a:t>2023/3/16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2B0D-E02F-4BE6-A350-15C6F83E9B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5801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8491" y="272357"/>
            <a:ext cx="4003772" cy="11590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58046" y="272362"/>
            <a:ext cx="6803243" cy="5838210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8491" y="1431452"/>
            <a:ext cx="4003772" cy="4679119"/>
          </a:xfrm>
        </p:spPr>
        <p:txBody>
          <a:bodyPr/>
          <a:lstStyle>
            <a:lvl1pPr marL="0" indent="0">
              <a:buNone/>
              <a:defRPr sz="1500"/>
            </a:lvl1pPr>
            <a:lvl2pPr marL="503926" indent="0">
              <a:buNone/>
              <a:defRPr sz="1300"/>
            </a:lvl2pPr>
            <a:lvl3pPr marL="1007852" indent="0">
              <a:buNone/>
              <a:defRPr sz="1100"/>
            </a:lvl3pPr>
            <a:lvl4pPr marL="1511778" indent="0">
              <a:buNone/>
              <a:defRPr sz="1000"/>
            </a:lvl4pPr>
            <a:lvl5pPr marL="2015703" indent="0">
              <a:buNone/>
              <a:defRPr sz="1000"/>
            </a:lvl5pPr>
            <a:lvl6pPr marL="2519629" indent="0">
              <a:buNone/>
              <a:defRPr sz="1000"/>
            </a:lvl6pPr>
            <a:lvl7pPr marL="3023555" indent="0">
              <a:buNone/>
              <a:defRPr sz="1000"/>
            </a:lvl7pPr>
            <a:lvl8pPr marL="3527481" indent="0">
              <a:buNone/>
              <a:defRPr sz="1000"/>
            </a:lvl8pPr>
            <a:lvl9pPr marL="4031407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6981-1380-44C8-8B16-28F6738FE888}" type="datetimeFigureOut">
              <a:rPr lang="zh-TW" altLang="en-US" smtClean="0"/>
              <a:t>2023/3/16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2B0D-E02F-4BE6-A350-15C6F83E9B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0421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5365" y="4788384"/>
            <a:ext cx="7301865" cy="56529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5365" y="611222"/>
            <a:ext cx="7301865" cy="4104323"/>
          </a:xfrm>
        </p:spPr>
        <p:txBody>
          <a:bodyPr/>
          <a:lstStyle>
            <a:lvl1pPr marL="0" indent="0">
              <a:buNone/>
              <a:defRPr sz="3500"/>
            </a:lvl1pPr>
            <a:lvl2pPr marL="503926" indent="0">
              <a:buNone/>
              <a:defRPr sz="3100"/>
            </a:lvl2pPr>
            <a:lvl3pPr marL="1007852" indent="0">
              <a:buNone/>
              <a:defRPr sz="2600"/>
            </a:lvl3pPr>
            <a:lvl4pPr marL="1511778" indent="0">
              <a:buNone/>
              <a:defRPr sz="2200"/>
            </a:lvl4pPr>
            <a:lvl5pPr marL="2015703" indent="0">
              <a:buNone/>
              <a:defRPr sz="2200"/>
            </a:lvl5pPr>
            <a:lvl6pPr marL="2519629" indent="0">
              <a:buNone/>
              <a:defRPr sz="2200"/>
            </a:lvl6pPr>
            <a:lvl7pPr marL="3023555" indent="0">
              <a:buNone/>
              <a:defRPr sz="2200"/>
            </a:lvl7pPr>
            <a:lvl8pPr marL="3527481" indent="0">
              <a:buNone/>
              <a:defRPr sz="2200"/>
            </a:lvl8pPr>
            <a:lvl9pPr marL="4031407" indent="0">
              <a:buNone/>
              <a:defRPr sz="22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5365" y="5353672"/>
            <a:ext cx="7301865" cy="802813"/>
          </a:xfrm>
        </p:spPr>
        <p:txBody>
          <a:bodyPr/>
          <a:lstStyle>
            <a:lvl1pPr marL="0" indent="0">
              <a:buNone/>
              <a:defRPr sz="1500"/>
            </a:lvl1pPr>
            <a:lvl2pPr marL="503926" indent="0">
              <a:buNone/>
              <a:defRPr sz="1300"/>
            </a:lvl2pPr>
            <a:lvl3pPr marL="1007852" indent="0">
              <a:buNone/>
              <a:defRPr sz="1100"/>
            </a:lvl3pPr>
            <a:lvl4pPr marL="1511778" indent="0">
              <a:buNone/>
              <a:defRPr sz="1000"/>
            </a:lvl4pPr>
            <a:lvl5pPr marL="2015703" indent="0">
              <a:buNone/>
              <a:defRPr sz="1000"/>
            </a:lvl5pPr>
            <a:lvl6pPr marL="2519629" indent="0">
              <a:buNone/>
              <a:defRPr sz="1000"/>
            </a:lvl6pPr>
            <a:lvl7pPr marL="3023555" indent="0">
              <a:buNone/>
              <a:defRPr sz="1000"/>
            </a:lvl7pPr>
            <a:lvl8pPr marL="3527481" indent="0">
              <a:buNone/>
              <a:defRPr sz="1000"/>
            </a:lvl8pPr>
            <a:lvl9pPr marL="4031407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6981-1380-44C8-8B16-28F6738FE888}" type="datetimeFigureOut">
              <a:rPr lang="zh-TW" altLang="en-US" smtClean="0"/>
              <a:t>2023/3/16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2B0D-E02F-4BE6-A350-15C6F83E9B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5956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08490" y="273938"/>
            <a:ext cx="10952798" cy="1140090"/>
          </a:xfrm>
          <a:prstGeom prst="rect">
            <a:avLst/>
          </a:prstGeom>
        </p:spPr>
        <p:txBody>
          <a:bodyPr vert="horz" lIns="100785" tIns="50393" rIns="100785" bIns="50393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8490" y="1596126"/>
            <a:ext cx="10952798" cy="4514439"/>
          </a:xfrm>
          <a:prstGeom prst="rect">
            <a:avLst/>
          </a:prstGeom>
        </p:spPr>
        <p:txBody>
          <a:bodyPr vert="horz" lIns="100785" tIns="50393" rIns="100785" bIns="50393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8491" y="6340173"/>
            <a:ext cx="2839614" cy="364195"/>
          </a:xfrm>
          <a:prstGeom prst="rect">
            <a:avLst/>
          </a:prstGeom>
        </p:spPr>
        <p:txBody>
          <a:bodyPr vert="horz" lIns="100785" tIns="50393" rIns="100785" bIns="50393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06981-1380-44C8-8B16-28F6738FE888}" type="datetimeFigureOut">
              <a:rPr lang="zh-TW" altLang="en-US" smtClean="0"/>
              <a:t>2023/3/16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58009" y="6340173"/>
            <a:ext cx="3853762" cy="364195"/>
          </a:xfrm>
          <a:prstGeom prst="rect">
            <a:avLst/>
          </a:prstGeom>
        </p:spPr>
        <p:txBody>
          <a:bodyPr vert="horz" lIns="100785" tIns="50393" rIns="100785" bIns="50393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21674" y="6340173"/>
            <a:ext cx="2839614" cy="364195"/>
          </a:xfrm>
          <a:prstGeom prst="rect">
            <a:avLst/>
          </a:prstGeom>
        </p:spPr>
        <p:txBody>
          <a:bodyPr vert="horz" lIns="100785" tIns="50393" rIns="100785" bIns="50393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B2B0D-E02F-4BE6-A350-15C6F83E9B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1593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07852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44" indent="-377944" algn="l" defTabSz="1007852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8879" indent="-314954" algn="l" defTabSz="1007852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815" indent="-251963" algn="l" defTabSz="10078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40" indent="-251963" algn="l" defTabSz="1007852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666" indent="-251963" algn="l" defTabSz="1007852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592" indent="-251963" algn="l" defTabSz="10078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518" indent="-251963" algn="l" defTabSz="10078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444" indent="-251963" algn="l" defTabSz="10078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370" indent="-251963" algn="l" defTabSz="10078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6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52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78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703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629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55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81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407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直接连接符 20"/>
          <p:cNvCxnSpPr/>
          <p:nvPr/>
        </p:nvCxnSpPr>
        <p:spPr>
          <a:xfrm rot="16200000" flipH="1" flipV="1">
            <a:off x="11089770" y="4602843"/>
            <a:ext cx="0" cy="2160000"/>
          </a:xfrm>
          <a:prstGeom prst="line">
            <a:avLst/>
          </a:prstGeom>
          <a:ln w="9525">
            <a:gradFill>
              <a:gsLst>
                <a:gs pos="20000">
                  <a:srgbClr val="91ABCB"/>
                </a:gs>
                <a:gs pos="42000">
                  <a:srgbClr val="304864"/>
                </a:gs>
                <a:gs pos="60000">
                  <a:srgbClr val="304864"/>
                </a:gs>
                <a:gs pos="1818">
                  <a:srgbClr val="D5DFEB"/>
                </a:gs>
                <a:gs pos="99091">
                  <a:srgbClr val="D5DFEB"/>
                </a:gs>
                <a:gs pos="81000">
                  <a:srgbClr val="91ABCB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19"/>
          <p:cNvCxnSpPr/>
          <p:nvPr/>
        </p:nvCxnSpPr>
        <p:spPr>
          <a:xfrm rot="16200000" flipH="1" flipV="1">
            <a:off x="9312000" y="2385439"/>
            <a:ext cx="0" cy="5760000"/>
          </a:xfrm>
          <a:prstGeom prst="line">
            <a:avLst/>
          </a:prstGeom>
          <a:ln w="9525">
            <a:gradFill>
              <a:gsLst>
                <a:gs pos="20000">
                  <a:srgbClr val="91ABCB"/>
                </a:gs>
                <a:gs pos="42000">
                  <a:srgbClr val="304864"/>
                </a:gs>
                <a:gs pos="60000">
                  <a:srgbClr val="304864"/>
                </a:gs>
                <a:gs pos="1818">
                  <a:srgbClr val="D5DFEB"/>
                </a:gs>
                <a:gs pos="99091">
                  <a:srgbClr val="D5DFEB"/>
                </a:gs>
                <a:gs pos="81000">
                  <a:srgbClr val="91ABCB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矩形 55"/>
          <p:cNvSpPr/>
          <p:nvPr/>
        </p:nvSpPr>
        <p:spPr>
          <a:xfrm>
            <a:off x="2715198" y="2386824"/>
            <a:ext cx="6007891" cy="1153797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7" name="直接连接符 9"/>
          <p:cNvCxnSpPr/>
          <p:nvPr/>
        </p:nvCxnSpPr>
        <p:spPr>
          <a:xfrm flipH="1">
            <a:off x="2442756" y="1196526"/>
            <a:ext cx="0" cy="4073278"/>
          </a:xfrm>
          <a:prstGeom prst="line">
            <a:avLst/>
          </a:prstGeom>
          <a:ln w="28575">
            <a:gradFill>
              <a:gsLst>
                <a:gs pos="20000">
                  <a:srgbClr val="91ABCB"/>
                </a:gs>
                <a:gs pos="42000">
                  <a:srgbClr val="304864"/>
                </a:gs>
                <a:gs pos="60000">
                  <a:srgbClr val="304864"/>
                </a:gs>
                <a:gs pos="1818">
                  <a:srgbClr val="D5DFEB"/>
                </a:gs>
                <a:gs pos="99091">
                  <a:srgbClr val="D5DFEB"/>
                </a:gs>
                <a:gs pos="81000">
                  <a:srgbClr val="91ABCB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本框 10"/>
          <p:cNvSpPr txBox="1"/>
          <p:nvPr/>
        </p:nvSpPr>
        <p:spPr>
          <a:xfrm>
            <a:off x="2744224" y="2528422"/>
            <a:ext cx="59176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景文科技大學</a:t>
            </a:r>
            <a:endParaRPr lang="zh-CN" altLang="en-US" sz="5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文本框 11"/>
          <p:cNvSpPr txBox="1"/>
          <p:nvPr/>
        </p:nvSpPr>
        <p:spPr>
          <a:xfrm>
            <a:off x="2715198" y="1573071"/>
            <a:ext cx="1676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TW" sz="4000" b="1" dirty="0" smtClean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112</a:t>
            </a:r>
            <a:r>
              <a:rPr lang="zh-TW" altLang="en-US" sz="4000" b="1" dirty="0" smtClean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zh-CN" altLang="en-US" sz="4000" b="1" dirty="0">
              <a:solidFill>
                <a:srgbClr val="1C488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平行四边形 15"/>
          <p:cNvSpPr/>
          <p:nvPr/>
        </p:nvSpPr>
        <p:spPr>
          <a:xfrm>
            <a:off x="7895771" y="5063582"/>
            <a:ext cx="827316" cy="287392"/>
          </a:xfrm>
          <a:prstGeom prst="parallelogram">
            <a:avLst>
              <a:gd name="adj" fmla="val 66565"/>
            </a:avLst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平行四边形 16"/>
          <p:cNvSpPr>
            <a:spLocks noChangeAspect="1"/>
          </p:cNvSpPr>
          <p:nvPr/>
        </p:nvSpPr>
        <p:spPr>
          <a:xfrm>
            <a:off x="9726649" y="4700920"/>
            <a:ext cx="571239" cy="198436"/>
          </a:xfrm>
          <a:prstGeom prst="parallelogram">
            <a:avLst>
              <a:gd name="adj" fmla="val 66565"/>
            </a:avLst>
          </a:prstGeom>
          <a:solidFill>
            <a:srgbClr val="91A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平行四边形 17"/>
          <p:cNvSpPr>
            <a:spLocks noChangeAspect="1"/>
          </p:cNvSpPr>
          <p:nvPr/>
        </p:nvSpPr>
        <p:spPr>
          <a:xfrm>
            <a:off x="11248573" y="5597311"/>
            <a:ext cx="372191" cy="129292"/>
          </a:xfrm>
          <a:prstGeom prst="parallelogram">
            <a:avLst>
              <a:gd name="adj" fmla="val 66565"/>
            </a:avLst>
          </a:prstGeom>
          <a:solidFill>
            <a:srgbClr val="225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平行四边形 18"/>
          <p:cNvSpPr>
            <a:spLocks noChangeAspect="1"/>
          </p:cNvSpPr>
          <p:nvPr/>
        </p:nvSpPr>
        <p:spPr>
          <a:xfrm>
            <a:off x="11713031" y="4425412"/>
            <a:ext cx="300651" cy="104440"/>
          </a:xfrm>
          <a:prstGeom prst="parallelogram">
            <a:avLst>
              <a:gd name="adj" fmla="val 66565"/>
            </a:avLst>
          </a:prstGeom>
          <a:solidFill>
            <a:srgbClr val="304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11"/>
          <p:cNvSpPr txBox="1"/>
          <p:nvPr/>
        </p:nvSpPr>
        <p:spPr>
          <a:xfrm>
            <a:off x="2756761" y="4466409"/>
            <a:ext cx="2966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2000" b="1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學務處報告</a:t>
            </a:r>
            <a:endParaRPr lang="zh-CN" altLang="en-US" sz="2000" b="1" dirty="0">
              <a:solidFill>
                <a:srgbClr val="1C488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918" y="3116950"/>
            <a:ext cx="1740449" cy="316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95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610788" y="327387"/>
            <a:ext cx="5284224" cy="709954"/>
            <a:chOff x="567245" y="327387"/>
            <a:chExt cx="5284224" cy="709954"/>
          </a:xfrm>
        </p:grpSpPr>
        <p:sp>
          <p:nvSpPr>
            <p:cNvPr id="3" name="文本框 4"/>
            <p:cNvSpPr txBox="1"/>
            <p:nvPr/>
          </p:nvSpPr>
          <p:spPr>
            <a:xfrm>
              <a:off x="569072" y="327387"/>
              <a:ext cx="51122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 smtClean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112</a:t>
              </a:r>
              <a:r>
                <a:rPr lang="zh-TW" altLang="en-US" sz="2800" b="1" dirty="0" smtClean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</a:t>
              </a:r>
              <a:r>
                <a:rPr lang="zh-TW" altLang="en-US" sz="2800" b="1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專業</a:t>
              </a:r>
              <a:r>
                <a:rPr lang="en-US" altLang="zh-TW" sz="2800" b="1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TW" altLang="en-US" sz="2800" b="1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語言</a:t>
              </a:r>
              <a:r>
                <a:rPr lang="en-US" altLang="zh-TW" sz="2800" b="1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TW" altLang="en-US" sz="2800" b="1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技能證照輔導</a:t>
              </a:r>
              <a:endParaRPr lang="zh-CN" altLang="en-US" sz="2800" b="1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文本框 5"/>
            <p:cNvSpPr txBox="1"/>
            <p:nvPr/>
          </p:nvSpPr>
          <p:spPr>
            <a:xfrm>
              <a:off x="567245" y="700646"/>
              <a:ext cx="5284224" cy="336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en-US" sz="1200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高教深耕計畫經濟不利學生完善就學協助機制</a:t>
              </a:r>
              <a:endParaRPr lang="en-US" altLang="zh-TW" sz="1200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8"/>
          <p:cNvGrpSpPr/>
          <p:nvPr/>
        </p:nvGrpSpPr>
        <p:grpSpPr>
          <a:xfrm>
            <a:off x="612279" y="1188021"/>
            <a:ext cx="8800284" cy="2068924"/>
            <a:chOff x="1451857" y="1825987"/>
            <a:chExt cx="8800284" cy="2068924"/>
          </a:xfrm>
        </p:grpSpPr>
        <p:sp>
          <p:nvSpPr>
            <p:cNvPr id="14" name="文本框 9"/>
            <p:cNvSpPr txBox="1"/>
            <p:nvPr/>
          </p:nvSpPr>
          <p:spPr>
            <a:xfrm>
              <a:off x="1451857" y="2348334"/>
              <a:ext cx="8800284" cy="1546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zh-TW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</a:t>
              </a:r>
              <a:r>
                <a:rPr lang="zh-TW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經濟不利</a:t>
              </a:r>
              <a:r>
                <a:rPr lang="zh-TW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生參與證照輔導課程</a:t>
              </a:r>
              <a:r>
                <a:rPr lang="zh-TW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，</a:t>
              </a:r>
              <a:r>
                <a:rPr lang="zh-TW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上課率達</a:t>
              </a:r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80%</a:t>
              </a:r>
              <a:r>
                <a:rPr lang="zh-TW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以上</a:t>
              </a:r>
              <a:r>
                <a:rPr lang="zh-TW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，</a:t>
              </a:r>
              <a:r>
                <a:rPr lang="zh-TW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每科目輔導時數至少超過</a:t>
              </a:r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</a:t>
              </a:r>
              <a:r>
                <a:rPr lang="zh-TW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小時</a:t>
              </a:r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(</a:t>
              </a:r>
              <a:r>
                <a:rPr lang="zh-TW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含</a:t>
              </a:r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)</a:t>
              </a:r>
              <a:r>
                <a:rPr lang="zh-TW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以上</a:t>
              </a:r>
              <a:r>
                <a:rPr lang="zh-TW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，</a:t>
              </a:r>
              <a:r>
                <a:rPr lang="zh-TW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每門課程補助</a:t>
              </a:r>
              <a:r>
                <a:rPr lang="zh-TW" altLang="zh-TW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每人</a:t>
              </a:r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en-US" altLang="zh-TW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,000</a:t>
              </a:r>
              <a:r>
                <a:rPr lang="zh-TW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元</a:t>
              </a:r>
              <a:r>
                <a:rPr lang="zh-TW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。</a:t>
              </a:r>
              <a:endParaRPr lang="zh-TW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5000"/>
                </a:lnSpc>
              </a:pPr>
              <a:endParaRPr lang="en-US" altLang="zh-TW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/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</a:t>
              </a:r>
              <a:r>
                <a:rPr lang="zh-TW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學生參與證照輔導課程</a:t>
              </a:r>
              <a:r>
                <a:rPr lang="zh-TW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，</a:t>
              </a:r>
              <a:r>
                <a:rPr lang="zh-TW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上課率達</a:t>
              </a:r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80%(</a:t>
              </a:r>
              <a:r>
                <a:rPr lang="zh-TW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含</a:t>
              </a:r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)</a:t>
              </a:r>
              <a:r>
                <a:rPr lang="zh-TW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以上</a:t>
              </a:r>
              <a:r>
                <a:rPr lang="zh-TW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，</a:t>
              </a:r>
              <a:r>
                <a:rPr lang="zh-TW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報名費</a:t>
              </a:r>
              <a:r>
                <a:rPr lang="zh-TW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依實際報名費金額補助</a:t>
              </a:r>
              <a:r>
                <a:rPr lang="zh-TW" altLang="en-US" sz="1800" dirty="0"/>
                <a:t>。</a:t>
              </a:r>
            </a:p>
          </p:txBody>
        </p:sp>
        <p:sp>
          <p:nvSpPr>
            <p:cNvPr id="15" name="文本框 10"/>
            <p:cNvSpPr txBox="1"/>
            <p:nvPr/>
          </p:nvSpPr>
          <p:spPr>
            <a:xfrm>
              <a:off x="1801480" y="1825987"/>
              <a:ext cx="4634236" cy="581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TW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證照輔導班</a:t>
              </a:r>
              <a:endPara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菱形 15"/>
            <p:cNvSpPr/>
            <p:nvPr/>
          </p:nvSpPr>
          <p:spPr>
            <a:xfrm>
              <a:off x="1519515" y="2064979"/>
              <a:ext cx="216000" cy="216000"/>
            </a:xfrm>
            <a:prstGeom prst="diamond">
              <a:avLst/>
            </a:prstGeom>
            <a:solidFill>
              <a:srgbClr val="1C48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7" name="圖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382" y="3641297"/>
            <a:ext cx="3353701" cy="2515276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62" y="3641297"/>
            <a:ext cx="3353702" cy="2515276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232" y="3641297"/>
            <a:ext cx="3381385" cy="251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7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6156">
            <a:off x="9749427" y="1260259"/>
            <a:ext cx="1204799" cy="1204799"/>
          </a:xfrm>
          <a:prstGeom prst="rect">
            <a:avLst/>
          </a:prstGeom>
        </p:spPr>
      </p:pic>
      <p:sp>
        <p:nvSpPr>
          <p:cNvPr id="42" name="摺角紙張 41"/>
          <p:cNvSpPr/>
          <p:nvPr/>
        </p:nvSpPr>
        <p:spPr>
          <a:xfrm>
            <a:off x="619386" y="3420269"/>
            <a:ext cx="3522776" cy="3213678"/>
          </a:xfrm>
          <a:prstGeom prst="foldedCorne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Freeform 8"/>
          <p:cNvSpPr/>
          <p:nvPr/>
        </p:nvSpPr>
        <p:spPr bwMode="auto">
          <a:xfrm flipH="1">
            <a:off x="-499456" y="6078841"/>
            <a:ext cx="2551895" cy="797812"/>
          </a:xfrm>
          <a:custGeom>
            <a:avLst/>
            <a:gdLst>
              <a:gd name="T0" fmla="*/ 488 w 496"/>
              <a:gd name="T1" fmla="*/ 189 h 189"/>
              <a:gd name="T2" fmla="*/ 493 w 496"/>
              <a:gd name="T3" fmla="*/ 165 h 189"/>
              <a:gd name="T4" fmla="*/ 419 w 496"/>
              <a:gd name="T5" fmla="*/ 79 h 189"/>
              <a:gd name="T6" fmla="*/ 370 w 496"/>
              <a:gd name="T7" fmla="*/ 92 h 189"/>
              <a:gd name="T8" fmla="*/ 370 w 496"/>
              <a:gd name="T9" fmla="*/ 87 h 189"/>
              <a:gd name="T10" fmla="*/ 370 w 496"/>
              <a:gd name="T11" fmla="*/ 83 h 189"/>
              <a:gd name="T12" fmla="*/ 369 w 496"/>
              <a:gd name="T13" fmla="*/ 67 h 189"/>
              <a:gd name="T14" fmla="*/ 363 w 496"/>
              <a:gd name="T15" fmla="*/ 49 h 189"/>
              <a:gd name="T16" fmla="*/ 362 w 496"/>
              <a:gd name="T17" fmla="*/ 46 h 189"/>
              <a:gd name="T18" fmla="*/ 362 w 496"/>
              <a:gd name="T19" fmla="*/ 46 h 189"/>
              <a:gd name="T20" fmla="*/ 362 w 496"/>
              <a:gd name="T21" fmla="*/ 46 h 189"/>
              <a:gd name="T22" fmla="*/ 350 w 496"/>
              <a:gd name="T23" fmla="*/ 28 h 189"/>
              <a:gd name="T24" fmla="*/ 335 w 496"/>
              <a:gd name="T25" fmla="*/ 14 h 189"/>
              <a:gd name="T26" fmla="*/ 296 w 496"/>
              <a:gd name="T27" fmla="*/ 1 h 189"/>
              <a:gd name="T28" fmla="*/ 255 w 496"/>
              <a:gd name="T29" fmla="*/ 9 h 189"/>
              <a:gd name="T30" fmla="*/ 223 w 496"/>
              <a:gd name="T31" fmla="*/ 36 h 189"/>
              <a:gd name="T32" fmla="*/ 214 w 496"/>
              <a:gd name="T33" fmla="*/ 55 h 189"/>
              <a:gd name="T34" fmla="*/ 210 w 496"/>
              <a:gd name="T35" fmla="*/ 73 h 189"/>
              <a:gd name="T36" fmla="*/ 178 w 496"/>
              <a:gd name="T37" fmla="*/ 63 h 189"/>
              <a:gd name="T38" fmla="*/ 159 w 496"/>
              <a:gd name="T39" fmla="*/ 64 h 189"/>
              <a:gd name="T40" fmla="*/ 123 w 496"/>
              <a:gd name="T41" fmla="*/ 81 h 189"/>
              <a:gd name="T42" fmla="*/ 99 w 496"/>
              <a:gd name="T43" fmla="*/ 131 h 189"/>
              <a:gd name="T44" fmla="*/ 98 w 496"/>
              <a:gd name="T45" fmla="*/ 132 h 189"/>
              <a:gd name="T46" fmla="*/ 97 w 496"/>
              <a:gd name="T47" fmla="*/ 133 h 189"/>
              <a:gd name="T48" fmla="*/ 97 w 496"/>
              <a:gd name="T49" fmla="*/ 133 h 189"/>
              <a:gd name="T50" fmla="*/ 2 w 496"/>
              <a:gd name="T51" fmla="*/ 180 h 189"/>
              <a:gd name="T52" fmla="*/ 0 w 496"/>
              <a:gd name="T53" fmla="*/ 189 h 189"/>
              <a:gd name="T54" fmla="*/ 488 w 496"/>
              <a:gd name="T55" fmla="*/ 18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96" h="189">
                <a:moveTo>
                  <a:pt x="488" y="189"/>
                </a:moveTo>
                <a:cubicBezTo>
                  <a:pt x="491" y="182"/>
                  <a:pt x="493" y="174"/>
                  <a:pt x="493" y="165"/>
                </a:cubicBezTo>
                <a:cubicBezTo>
                  <a:pt x="496" y="124"/>
                  <a:pt x="463" y="79"/>
                  <a:pt x="419" y="79"/>
                </a:cubicBezTo>
                <a:cubicBezTo>
                  <a:pt x="401" y="79"/>
                  <a:pt x="384" y="84"/>
                  <a:pt x="370" y="92"/>
                </a:cubicBezTo>
                <a:cubicBezTo>
                  <a:pt x="370" y="91"/>
                  <a:pt x="370" y="89"/>
                  <a:pt x="370" y="87"/>
                </a:cubicBezTo>
                <a:cubicBezTo>
                  <a:pt x="370" y="86"/>
                  <a:pt x="370" y="84"/>
                  <a:pt x="370" y="83"/>
                </a:cubicBezTo>
                <a:cubicBezTo>
                  <a:pt x="371" y="78"/>
                  <a:pt x="370" y="72"/>
                  <a:pt x="369" y="67"/>
                </a:cubicBezTo>
                <a:cubicBezTo>
                  <a:pt x="368" y="61"/>
                  <a:pt x="366" y="55"/>
                  <a:pt x="363" y="49"/>
                </a:cubicBezTo>
                <a:cubicBezTo>
                  <a:pt x="363" y="48"/>
                  <a:pt x="363" y="47"/>
                  <a:pt x="362" y="46"/>
                </a:cubicBezTo>
                <a:cubicBezTo>
                  <a:pt x="362" y="46"/>
                  <a:pt x="362" y="46"/>
                  <a:pt x="362" y="46"/>
                </a:cubicBezTo>
                <a:cubicBezTo>
                  <a:pt x="362" y="46"/>
                  <a:pt x="362" y="46"/>
                  <a:pt x="362" y="46"/>
                </a:cubicBezTo>
                <a:cubicBezTo>
                  <a:pt x="360" y="41"/>
                  <a:pt x="357" y="37"/>
                  <a:pt x="350" y="28"/>
                </a:cubicBezTo>
                <a:cubicBezTo>
                  <a:pt x="346" y="22"/>
                  <a:pt x="340" y="18"/>
                  <a:pt x="335" y="14"/>
                </a:cubicBezTo>
                <a:cubicBezTo>
                  <a:pt x="323" y="6"/>
                  <a:pt x="310" y="2"/>
                  <a:pt x="296" y="1"/>
                </a:cubicBezTo>
                <a:cubicBezTo>
                  <a:pt x="281" y="0"/>
                  <a:pt x="268" y="2"/>
                  <a:pt x="255" y="9"/>
                </a:cubicBezTo>
                <a:cubicBezTo>
                  <a:pt x="242" y="15"/>
                  <a:pt x="231" y="24"/>
                  <a:pt x="223" y="36"/>
                </a:cubicBezTo>
                <a:cubicBezTo>
                  <a:pt x="220" y="43"/>
                  <a:pt x="217" y="49"/>
                  <a:pt x="214" y="55"/>
                </a:cubicBezTo>
                <a:cubicBezTo>
                  <a:pt x="212" y="61"/>
                  <a:pt x="211" y="67"/>
                  <a:pt x="210" y="73"/>
                </a:cubicBezTo>
                <a:cubicBezTo>
                  <a:pt x="200" y="67"/>
                  <a:pt x="189" y="64"/>
                  <a:pt x="178" y="63"/>
                </a:cubicBezTo>
                <a:cubicBezTo>
                  <a:pt x="171" y="63"/>
                  <a:pt x="165" y="64"/>
                  <a:pt x="159" y="64"/>
                </a:cubicBezTo>
                <a:cubicBezTo>
                  <a:pt x="145" y="67"/>
                  <a:pt x="133" y="72"/>
                  <a:pt x="123" y="81"/>
                </a:cubicBezTo>
                <a:cubicBezTo>
                  <a:pt x="109" y="94"/>
                  <a:pt x="100" y="112"/>
                  <a:pt x="99" y="131"/>
                </a:cubicBezTo>
                <a:cubicBezTo>
                  <a:pt x="98" y="131"/>
                  <a:pt x="98" y="132"/>
                  <a:pt x="98" y="132"/>
                </a:cubicBezTo>
                <a:cubicBezTo>
                  <a:pt x="92" y="131"/>
                  <a:pt x="86" y="130"/>
                  <a:pt x="97" y="133"/>
                </a:cubicBezTo>
                <a:cubicBezTo>
                  <a:pt x="97" y="133"/>
                  <a:pt x="97" y="133"/>
                  <a:pt x="97" y="133"/>
                </a:cubicBezTo>
                <a:cubicBezTo>
                  <a:pt x="59" y="125"/>
                  <a:pt x="17" y="137"/>
                  <a:pt x="2" y="180"/>
                </a:cubicBezTo>
                <a:cubicBezTo>
                  <a:pt x="1" y="183"/>
                  <a:pt x="0" y="186"/>
                  <a:pt x="0" y="189"/>
                </a:cubicBezTo>
                <a:lnTo>
                  <a:pt x="488" y="189"/>
                </a:lnTo>
                <a:close/>
              </a:path>
            </a:pathLst>
          </a:custGeom>
          <a:solidFill>
            <a:srgbClr val="1E5AA4"/>
          </a:solidFill>
          <a:ln>
            <a:noFill/>
          </a:ln>
        </p:spPr>
        <p:txBody>
          <a:bodyPr/>
          <a:lstStyle/>
          <a:p>
            <a:endParaRPr lang="zh-CN" altLang="en-US" sz="1705"/>
          </a:p>
        </p:txBody>
      </p:sp>
      <p:sp>
        <p:nvSpPr>
          <p:cNvPr id="43" name="摺角紙張 42"/>
          <p:cNvSpPr/>
          <p:nvPr/>
        </p:nvSpPr>
        <p:spPr>
          <a:xfrm>
            <a:off x="8061290" y="3420269"/>
            <a:ext cx="3522776" cy="3213678"/>
          </a:xfrm>
          <a:prstGeom prst="foldedCorne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摺角紙張 43"/>
          <p:cNvSpPr/>
          <p:nvPr/>
        </p:nvSpPr>
        <p:spPr>
          <a:xfrm>
            <a:off x="4343536" y="3420269"/>
            <a:ext cx="3522776" cy="3213678"/>
          </a:xfrm>
          <a:prstGeom prst="foldedCorne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Freeform 8"/>
          <p:cNvSpPr/>
          <p:nvPr/>
        </p:nvSpPr>
        <p:spPr bwMode="auto">
          <a:xfrm flipH="1">
            <a:off x="11197455" y="6228581"/>
            <a:ext cx="2088232" cy="652855"/>
          </a:xfrm>
          <a:custGeom>
            <a:avLst/>
            <a:gdLst>
              <a:gd name="T0" fmla="*/ 488 w 496"/>
              <a:gd name="T1" fmla="*/ 189 h 189"/>
              <a:gd name="T2" fmla="*/ 493 w 496"/>
              <a:gd name="T3" fmla="*/ 165 h 189"/>
              <a:gd name="T4" fmla="*/ 419 w 496"/>
              <a:gd name="T5" fmla="*/ 79 h 189"/>
              <a:gd name="T6" fmla="*/ 370 w 496"/>
              <a:gd name="T7" fmla="*/ 92 h 189"/>
              <a:gd name="T8" fmla="*/ 370 w 496"/>
              <a:gd name="T9" fmla="*/ 87 h 189"/>
              <a:gd name="T10" fmla="*/ 370 w 496"/>
              <a:gd name="T11" fmla="*/ 83 h 189"/>
              <a:gd name="T12" fmla="*/ 369 w 496"/>
              <a:gd name="T13" fmla="*/ 67 h 189"/>
              <a:gd name="T14" fmla="*/ 363 w 496"/>
              <a:gd name="T15" fmla="*/ 49 h 189"/>
              <a:gd name="T16" fmla="*/ 362 w 496"/>
              <a:gd name="T17" fmla="*/ 46 h 189"/>
              <a:gd name="T18" fmla="*/ 362 w 496"/>
              <a:gd name="T19" fmla="*/ 46 h 189"/>
              <a:gd name="T20" fmla="*/ 362 w 496"/>
              <a:gd name="T21" fmla="*/ 46 h 189"/>
              <a:gd name="T22" fmla="*/ 350 w 496"/>
              <a:gd name="T23" fmla="*/ 28 h 189"/>
              <a:gd name="T24" fmla="*/ 335 w 496"/>
              <a:gd name="T25" fmla="*/ 14 h 189"/>
              <a:gd name="T26" fmla="*/ 296 w 496"/>
              <a:gd name="T27" fmla="*/ 1 h 189"/>
              <a:gd name="T28" fmla="*/ 255 w 496"/>
              <a:gd name="T29" fmla="*/ 9 h 189"/>
              <a:gd name="T30" fmla="*/ 223 w 496"/>
              <a:gd name="T31" fmla="*/ 36 h 189"/>
              <a:gd name="T32" fmla="*/ 214 w 496"/>
              <a:gd name="T33" fmla="*/ 55 h 189"/>
              <a:gd name="T34" fmla="*/ 210 w 496"/>
              <a:gd name="T35" fmla="*/ 73 h 189"/>
              <a:gd name="T36" fmla="*/ 178 w 496"/>
              <a:gd name="T37" fmla="*/ 63 h 189"/>
              <a:gd name="T38" fmla="*/ 159 w 496"/>
              <a:gd name="T39" fmla="*/ 64 h 189"/>
              <a:gd name="T40" fmla="*/ 123 w 496"/>
              <a:gd name="T41" fmla="*/ 81 h 189"/>
              <a:gd name="T42" fmla="*/ 99 w 496"/>
              <a:gd name="T43" fmla="*/ 131 h 189"/>
              <a:gd name="T44" fmla="*/ 98 w 496"/>
              <a:gd name="T45" fmla="*/ 132 h 189"/>
              <a:gd name="T46" fmla="*/ 97 w 496"/>
              <a:gd name="T47" fmla="*/ 133 h 189"/>
              <a:gd name="T48" fmla="*/ 97 w 496"/>
              <a:gd name="T49" fmla="*/ 133 h 189"/>
              <a:gd name="T50" fmla="*/ 2 w 496"/>
              <a:gd name="T51" fmla="*/ 180 h 189"/>
              <a:gd name="T52" fmla="*/ 0 w 496"/>
              <a:gd name="T53" fmla="*/ 189 h 189"/>
              <a:gd name="T54" fmla="*/ 488 w 496"/>
              <a:gd name="T55" fmla="*/ 18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96" h="189">
                <a:moveTo>
                  <a:pt x="488" y="189"/>
                </a:moveTo>
                <a:cubicBezTo>
                  <a:pt x="491" y="182"/>
                  <a:pt x="493" y="174"/>
                  <a:pt x="493" y="165"/>
                </a:cubicBezTo>
                <a:cubicBezTo>
                  <a:pt x="496" y="124"/>
                  <a:pt x="463" y="79"/>
                  <a:pt x="419" y="79"/>
                </a:cubicBezTo>
                <a:cubicBezTo>
                  <a:pt x="401" y="79"/>
                  <a:pt x="384" y="84"/>
                  <a:pt x="370" y="92"/>
                </a:cubicBezTo>
                <a:cubicBezTo>
                  <a:pt x="370" y="91"/>
                  <a:pt x="370" y="89"/>
                  <a:pt x="370" y="87"/>
                </a:cubicBezTo>
                <a:cubicBezTo>
                  <a:pt x="370" y="86"/>
                  <a:pt x="370" y="84"/>
                  <a:pt x="370" y="83"/>
                </a:cubicBezTo>
                <a:cubicBezTo>
                  <a:pt x="371" y="78"/>
                  <a:pt x="370" y="72"/>
                  <a:pt x="369" y="67"/>
                </a:cubicBezTo>
                <a:cubicBezTo>
                  <a:pt x="368" y="61"/>
                  <a:pt x="366" y="55"/>
                  <a:pt x="363" y="49"/>
                </a:cubicBezTo>
                <a:cubicBezTo>
                  <a:pt x="363" y="48"/>
                  <a:pt x="363" y="47"/>
                  <a:pt x="362" y="46"/>
                </a:cubicBezTo>
                <a:cubicBezTo>
                  <a:pt x="362" y="46"/>
                  <a:pt x="362" y="46"/>
                  <a:pt x="362" y="46"/>
                </a:cubicBezTo>
                <a:cubicBezTo>
                  <a:pt x="362" y="46"/>
                  <a:pt x="362" y="46"/>
                  <a:pt x="362" y="46"/>
                </a:cubicBezTo>
                <a:cubicBezTo>
                  <a:pt x="360" y="41"/>
                  <a:pt x="357" y="37"/>
                  <a:pt x="350" y="28"/>
                </a:cubicBezTo>
                <a:cubicBezTo>
                  <a:pt x="346" y="22"/>
                  <a:pt x="340" y="18"/>
                  <a:pt x="335" y="14"/>
                </a:cubicBezTo>
                <a:cubicBezTo>
                  <a:pt x="323" y="6"/>
                  <a:pt x="310" y="2"/>
                  <a:pt x="296" y="1"/>
                </a:cubicBezTo>
                <a:cubicBezTo>
                  <a:pt x="281" y="0"/>
                  <a:pt x="268" y="2"/>
                  <a:pt x="255" y="9"/>
                </a:cubicBezTo>
                <a:cubicBezTo>
                  <a:pt x="242" y="15"/>
                  <a:pt x="231" y="24"/>
                  <a:pt x="223" y="36"/>
                </a:cubicBezTo>
                <a:cubicBezTo>
                  <a:pt x="220" y="43"/>
                  <a:pt x="217" y="49"/>
                  <a:pt x="214" y="55"/>
                </a:cubicBezTo>
                <a:cubicBezTo>
                  <a:pt x="212" y="61"/>
                  <a:pt x="211" y="67"/>
                  <a:pt x="210" y="73"/>
                </a:cubicBezTo>
                <a:cubicBezTo>
                  <a:pt x="200" y="67"/>
                  <a:pt x="189" y="64"/>
                  <a:pt x="178" y="63"/>
                </a:cubicBezTo>
                <a:cubicBezTo>
                  <a:pt x="171" y="63"/>
                  <a:pt x="165" y="64"/>
                  <a:pt x="159" y="64"/>
                </a:cubicBezTo>
                <a:cubicBezTo>
                  <a:pt x="145" y="67"/>
                  <a:pt x="133" y="72"/>
                  <a:pt x="123" y="81"/>
                </a:cubicBezTo>
                <a:cubicBezTo>
                  <a:pt x="109" y="94"/>
                  <a:pt x="100" y="112"/>
                  <a:pt x="99" y="131"/>
                </a:cubicBezTo>
                <a:cubicBezTo>
                  <a:pt x="98" y="131"/>
                  <a:pt x="98" y="132"/>
                  <a:pt x="98" y="132"/>
                </a:cubicBezTo>
                <a:cubicBezTo>
                  <a:pt x="92" y="131"/>
                  <a:pt x="86" y="130"/>
                  <a:pt x="97" y="133"/>
                </a:cubicBezTo>
                <a:cubicBezTo>
                  <a:pt x="97" y="133"/>
                  <a:pt x="97" y="133"/>
                  <a:pt x="97" y="133"/>
                </a:cubicBezTo>
                <a:cubicBezTo>
                  <a:pt x="59" y="125"/>
                  <a:pt x="17" y="137"/>
                  <a:pt x="2" y="180"/>
                </a:cubicBezTo>
                <a:cubicBezTo>
                  <a:pt x="1" y="183"/>
                  <a:pt x="0" y="186"/>
                  <a:pt x="0" y="189"/>
                </a:cubicBezTo>
                <a:lnTo>
                  <a:pt x="488" y="189"/>
                </a:lnTo>
                <a:close/>
              </a:path>
            </a:pathLst>
          </a:custGeom>
          <a:solidFill>
            <a:srgbClr val="1E5AA4"/>
          </a:solidFill>
          <a:ln>
            <a:noFill/>
          </a:ln>
        </p:spPr>
        <p:txBody>
          <a:bodyPr/>
          <a:lstStyle/>
          <a:p>
            <a:endParaRPr lang="zh-CN" altLang="en-US" sz="1705"/>
          </a:p>
        </p:txBody>
      </p:sp>
      <p:sp>
        <p:nvSpPr>
          <p:cNvPr id="46" name="流程圖: 資料 45"/>
          <p:cNvSpPr/>
          <p:nvPr/>
        </p:nvSpPr>
        <p:spPr>
          <a:xfrm rot="570156">
            <a:off x="9738472" y="3278946"/>
            <a:ext cx="291103" cy="295645"/>
          </a:xfrm>
          <a:prstGeom prst="flowChartInputOutpu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流程圖: 資料 46"/>
          <p:cNvSpPr/>
          <p:nvPr/>
        </p:nvSpPr>
        <p:spPr>
          <a:xfrm rot="570156">
            <a:off x="2235222" y="3298255"/>
            <a:ext cx="291103" cy="295645"/>
          </a:xfrm>
          <a:prstGeom prst="flowChartInputOutpu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流程圖: 資料 47"/>
          <p:cNvSpPr/>
          <p:nvPr/>
        </p:nvSpPr>
        <p:spPr>
          <a:xfrm rot="570156">
            <a:off x="5908932" y="3278945"/>
            <a:ext cx="291103" cy="295645"/>
          </a:xfrm>
          <a:prstGeom prst="flowChartInputOutpu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473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610788" y="327387"/>
            <a:ext cx="6482211" cy="709954"/>
            <a:chOff x="567245" y="327387"/>
            <a:chExt cx="6482211" cy="709954"/>
          </a:xfrm>
        </p:grpSpPr>
        <p:sp>
          <p:nvSpPr>
            <p:cNvPr id="3" name="文本框 4"/>
            <p:cNvSpPr txBox="1"/>
            <p:nvPr/>
          </p:nvSpPr>
          <p:spPr>
            <a:xfrm>
              <a:off x="569072" y="327387"/>
              <a:ext cx="64803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 smtClean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112</a:t>
              </a:r>
              <a:r>
                <a:rPr lang="zh-TW" altLang="en-US" sz="2800" b="1" dirty="0" smtClean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</a:t>
              </a:r>
              <a:r>
                <a:rPr lang="zh-TW" altLang="en-US" sz="2800" b="1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專業</a:t>
              </a:r>
              <a:r>
                <a:rPr lang="en-US" altLang="zh-TW" sz="2800" b="1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TW" altLang="en-US" sz="2800" b="1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語言</a:t>
              </a:r>
              <a:r>
                <a:rPr lang="en-US" altLang="zh-TW" sz="2800" b="1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TW" altLang="en-US" sz="2800" b="1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技能證照輔導</a:t>
              </a:r>
              <a:endParaRPr lang="zh-CN" altLang="en-US" sz="2800" b="1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文本框 5"/>
            <p:cNvSpPr txBox="1"/>
            <p:nvPr/>
          </p:nvSpPr>
          <p:spPr>
            <a:xfrm>
              <a:off x="567245" y="700646"/>
              <a:ext cx="5284224" cy="336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en-US" sz="1200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高教深耕計畫經濟不利學生完善就學協助機制</a:t>
              </a:r>
              <a:endParaRPr lang="en-US" altLang="zh-TW" sz="1200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18"/>
          <p:cNvGrpSpPr/>
          <p:nvPr/>
        </p:nvGrpSpPr>
        <p:grpSpPr>
          <a:xfrm>
            <a:off x="670807" y="1404045"/>
            <a:ext cx="6782232" cy="914597"/>
            <a:chOff x="1451857" y="1803069"/>
            <a:chExt cx="6782232" cy="914597"/>
          </a:xfrm>
        </p:grpSpPr>
        <p:sp>
          <p:nvSpPr>
            <p:cNvPr id="6" name="文本框 9"/>
            <p:cNvSpPr txBox="1"/>
            <p:nvPr/>
          </p:nvSpPr>
          <p:spPr>
            <a:xfrm>
              <a:off x="1451857" y="2348334"/>
              <a:ext cx="6782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</a:t>
              </a:r>
              <a:r>
                <a:rPr lang="zh-TW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證照考取獎勵金</a:t>
              </a:r>
              <a:r>
                <a:rPr lang="zh-TW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獎勵標準共分</a:t>
              </a:r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TW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級</a:t>
              </a:r>
              <a:r>
                <a:rPr kumimoji="1" lang="zh-TW" altLang="en-US" sz="1800" dirty="0">
                  <a:cs typeface="Arial" pitchFamily="34" charset="0"/>
                </a:rPr>
                <a:t>，</a:t>
              </a:r>
              <a:r>
                <a:rPr lang="zh-TW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補助等級及金額如下</a:t>
              </a:r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</a:t>
              </a:r>
              <a:endParaRPr lang="zh-TW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10"/>
            <p:cNvSpPr txBox="1"/>
            <p:nvPr/>
          </p:nvSpPr>
          <p:spPr>
            <a:xfrm>
              <a:off x="1801480" y="1803069"/>
              <a:ext cx="48745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TW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申請項目及補助標準</a:t>
              </a:r>
            </a:p>
          </p:txBody>
        </p:sp>
        <p:sp>
          <p:nvSpPr>
            <p:cNvPr id="8" name="菱形 7"/>
            <p:cNvSpPr/>
            <p:nvPr/>
          </p:nvSpPr>
          <p:spPr>
            <a:xfrm>
              <a:off x="1519515" y="2064979"/>
              <a:ext cx="216000" cy="216000"/>
            </a:xfrm>
            <a:prstGeom prst="diamond">
              <a:avLst/>
            </a:prstGeom>
            <a:solidFill>
              <a:srgbClr val="1C48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0203"/>
              </p:ext>
            </p:extLst>
          </p:nvPr>
        </p:nvGraphicFramePr>
        <p:xfrm>
          <a:off x="2085713" y="2664663"/>
          <a:ext cx="8136904" cy="3024336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9444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59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3464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870960" algn="l"/>
                        </a:tabLst>
                      </a:pPr>
                      <a:r>
                        <a:rPr lang="zh-TW" sz="2400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獎勵</a:t>
                      </a:r>
                      <a:r>
                        <a:rPr lang="zh-TW" sz="2400" b="1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級別</a:t>
                      </a:r>
                    </a:p>
                  </a:txBody>
                  <a:tcPr marL="68580" marR="68580" marT="0" marB="0" anchor="ctr">
                    <a:solidFill>
                      <a:srgbClr val="1C48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870960" algn="l"/>
                        </a:tabLst>
                      </a:pPr>
                      <a:r>
                        <a:rPr lang="zh-TW" sz="2400" b="1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獎勵金額</a:t>
                      </a:r>
                    </a:p>
                  </a:txBody>
                  <a:tcPr marL="68580" marR="68580" marT="0" marB="0" anchor="ctr">
                    <a:solidFill>
                      <a:srgbClr val="1C48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870960" algn="l"/>
                        </a:tabLst>
                      </a:pPr>
                      <a:r>
                        <a:rPr lang="zh-TW" sz="2400" b="1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說明</a:t>
                      </a:r>
                    </a:p>
                  </a:txBody>
                  <a:tcPr marL="68580" marR="68580" marT="0" marB="0" anchor="ctr">
                    <a:solidFill>
                      <a:srgbClr val="1C48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870960" algn="l"/>
                        </a:tabLst>
                      </a:pPr>
                      <a:r>
                        <a:rPr lang="en-US" sz="2400" kern="100" dirty="0">
                          <a:effectLst/>
                        </a:rPr>
                        <a:t>A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1C48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870960" algn="l"/>
                        </a:tabLst>
                      </a:pPr>
                      <a:r>
                        <a:rPr lang="en-US" altLang="zh-TW" sz="2000" b="1" kern="12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9,000</a:t>
                      </a:r>
                      <a:endParaRPr lang="zh-TW" sz="2000" b="1" kern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1C488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870960" algn="l"/>
                        </a:tabLst>
                      </a:pPr>
                      <a:r>
                        <a:rPr lang="zh-TW" sz="2400" b="1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年度各中央目的事業主管機關核發</a:t>
                      </a:r>
                      <a:r>
                        <a:rPr lang="zh-TW" sz="2400" b="1" kern="100" dirty="0">
                          <a:solidFill>
                            <a:schemeClr val="bg1"/>
                          </a:solidFill>
                          <a:effectLst/>
                        </a:rPr>
                        <a:t>、</a:t>
                      </a:r>
                      <a:r>
                        <a:rPr lang="zh-TW" sz="2400" b="1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委託</a:t>
                      </a:r>
                      <a:r>
                        <a:rPr lang="zh-TW" sz="2400" b="1" kern="100" dirty="0">
                          <a:solidFill>
                            <a:schemeClr val="bg1"/>
                          </a:solidFill>
                          <a:effectLst/>
                        </a:rPr>
                        <a:t>、</a:t>
                      </a:r>
                      <a:r>
                        <a:rPr lang="zh-TW" sz="2400" b="1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認證或認可證照乙級以上者</a:t>
                      </a:r>
                    </a:p>
                  </a:txBody>
                  <a:tcPr marL="68580" marR="68580" marT="0" marB="0">
                    <a:solidFill>
                      <a:srgbClr val="1C48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870960" algn="l"/>
                        </a:tabLst>
                      </a:pPr>
                      <a:r>
                        <a:rPr lang="en-US" sz="2400" kern="100" dirty="0">
                          <a:effectLst/>
                        </a:rPr>
                        <a:t>B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1C48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870960" algn="l"/>
                        </a:tabLst>
                      </a:pPr>
                      <a:r>
                        <a:rPr lang="en-US" altLang="zh-TW" sz="2000" b="1" kern="12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6</a:t>
                      </a:r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,000</a:t>
                      </a:r>
                      <a:endParaRPr lang="zh-TW" sz="2000" b="1" kern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1C488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  <a:tabLst>
                          <a:tab pos="3870960" algn="l"/>
                        </a:tabLst>
                      </a:pPr>
                      <a:r>
                        <a:rPr lang="zh-TW" sz="2400" b="1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各系提升學生就業能力所認列之系級證照者</a:t>
                      </a:r>
                    </a:p>
                  </a:txBody>
                  <a:tcPr marL="68580" marR="68580" marT="0" marB="0">
                    <a:solidFill>
                      <a:srgbClr val="1C48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870960" algn="l"/>
                        </a:tabLst>
                      </a:pPr>
                      <a:r>
                        <a:rPr lang="en-US" sz="2400" kern="100" dirty="0">
                          <a:effectLst/>
                        </a:rPr>
                        <a:t>C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1C48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870960" algn="l"/>
                        </a:tabLst>
                      </a:pPr>
                      <a:r>
                        <a:rPr lang="en-US" altLang="zh-TW" sz="2000" b="1" kern="12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</a:t>
                      </a:r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,000</a:t>
                      </a:r>
                      <a:endParaRPr lang="zh-TW" sz="2000" b="1" kern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1C488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  <a:tabLst>
                          <a:tab pos="3870960" algn="l"/>
                        </a:tabLst>
                      </a:pPr>
                      <a:r>
                        <a:rPr lang="zh-TW" sz="2400" b="1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其他</a:t>
                      </a:r>
                    </a:p>
                  </a:txBody>
                  <a:tcPr marL="68580" marR="68580" marT="0" marB="0">
                    <a:solidFill>
                      <a:srgbClr val="1C48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0" name="Freeform 34"/>
          <p:cNvSpPr>
            <a:spLocks noEditPoints="1"/>
          </p:cNvSpPr>
          <p:nvPr/>
        </p:nvSpPr>
        <p:spPr bwMode="auto">
          <a:xfrm rot="20960957">
            <a:off x="10261038" y="1890361"/>
            <a:ext cx="1136043" cy="744027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rgbClr val="1E5AA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34"/>
          <p:cNvSpPr>
            <a:spLocks noEditPoints="1"/>
          </p:cNvSpPr>
          <p:nvPr/>
        </p:nvSpPr>
        <p:spPr bwMode="auto">
          <a:xfrm rot="20960957">
            <a:off x="1386726" y="5541972"/>
            <a:ext cx="579367" cy="379444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rgbClr val="1E5AA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34"/>
          <p:cNvSpPr>
            <a:spLocks noEditPoints="1"/>
          </p:cNvSpPr>
          <p:nvPr/>
        </p:nvSpPr>
        <p:spPr bwMode="auto">
          <a:xfrm rot="20960957">
            <a:off x="314660" y="6115725"/>
            <a:ext cx="414558" cy="271506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rgbClr val="1E5AA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34"/>
          <p:cNvSpPr>
            <a:spLocks noEditPoints="1"/>
          </p:cNvSpPr>
          <p:nvPr/>
        </p:nvSpPr>
        <p:spPr bwMode="auto">
          <a:xfrm rot="20960957">
            <a:off x="984540" y="6233480"/>
            <a:ext cx="579367" cy="379444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rgbClr val="1E5AA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726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d14479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875" y="2455500"/>
            <a:ext cx="12249668" cy="285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2"/>
          <p:cNvGrpSpPr/>
          <p:nvPr/>
        </p:nvGrpSpPr>
        <p:grpSpPr>
          <a:xfrm>
            <a:off x="1428750" y="2076450"/>
            <a:ext cx="8975156" cy="3600000"/>
            <a:chOff x="1428750" y="2076450"/>
            <a:chExt cx="8975156" cy="3600000"/>
          </a:xfrm>
        </p:grpSpPr>
        <p:sp>
          <p:nvSpPr>
            <p:cNvPr id="4" name="矩形 3"/>
            <p:cNvSpPr/>
            <p:nvPr/>
          </p:nvSpPr>
          <p:spPr>
            <a:xfrm>
              <a:off x="1831406" y="2076450"/>
              <a:ext cx="8572500" cy="3600000"/>
            </a:xfrm>
            <a:prstGeom prst="rect">
              <a:avLst/>
            </a:prstGeom>
            <a:solidFill>
              <a:srgbClr val="1C48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直角三角形 4"/>
            <p:cNvSpPr/>
            <p:nvPr/>
          </p:nvSpPr>
          <p:spPr>
            <a:xfrm flipH="1">
              <a:off x="1428750" y="2095500"/>
              <a:ext cx="396000" cy="360000"/>
            </a:xfrm>
            <a:prstGeom prst="rtTriangle">
              <a:avLst/>
            </a:prstGeom>
            <a:solidFill>
              <a:srgbClr val="0D22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直角三角形 5"/>
            <p:cNvSpPr/>
            <p:nvPr/>
          </p:nvSpPr>
          <p:spPr>
            <a:xfrm flipH="1" flipV="1">
              <a:off x="1428750" y="5314950"/>
              <a:ext cx="396000" cy="360000"/>
            </a:xfrm>
            <a:prstGeom prst="rtTriangle">
              <a:avLst/>
            </a:prstGeom>
            <a:solidFill>
              <a:srgbClr val="0D22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3"/>
          <p:cNvGrpSpPr/>
          <p:nvPr/>
        </p:nvGrpSpPr>
        <p:grpSpPr>
          <a:xfrm>
            <a:off x="610788" y="327387"/>
            <a:ext cx="5464171" cy="709954"/>
            <a:chOff x="567245" y="327387"/>
            <a:chExt cx="5464171" cy="709954"/>
          </a:xfrm>
        </p:grpSpPr>
        <p:sp>
          <p:nvSpPr>
            <p:cNvPr id="8" name="文本框 4"/>
            <p:cNvSpPr txBox="1"/>
            <p:nvPr/>
          </p:nvSpPr>
          <p:spPr>
            <a:xfrm>
              <a:off x="569073" y="327387"/>
              <a:ext cx="54623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 smtClean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112</a:t>
              </a:r>
              <a:r>
                <a:rPr lang="zh-TW" altLang="en-US" sz="2800" b="1" dirty="0" smtClean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</a:t>
              </a:r>
              <a:r>
                <a:rPr lang="zh-TW" altLang="en-US" sz="2800" b="1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專業</a:t>
              </a:r>
              <a:r>
                <a:rPr lang="en-US" altLang="zh-TW" sz="2800" b="1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TW" altLang="en-US" sz="2800" b="1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語言</a:t>
              </a:r>
              <a:r>
                <a:rPr lang="en-US" altLang="zh-TW" sz="2800" b="1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TW" altLang="en-US" sz="2800" b="1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技能證照輔導</a:t>
              </a:r>
              <a:endParaRPr lang="zh-CN" altLang="en-US" sz="2800" b="1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文本框 5"/>
            <p:cNvSpPr txBox="1"/>
            <p:nvPr/>
          </p:nvSpPr>
          <p:spPr>
            <a:xfrm>
              <a:off x="567245" y="700646"/>
              <a:ext cx="5284224" cy="336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en-US" sz="1200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高教深耕計畫經濟不利學生完善就學協助機制</a:t>
              </a:r>
              <a:endParaRPr lang="en-US" altLang="zh-TW" sz="1200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文本框 13"/>
          <p:cNvSpPr txBox="1"/>
          <p:nvPr/>
        </p:nvSpPr>
        <p:spPr>
          <a:xfrm>
            <a:off x="2349171" y="2422569"/>
            <a:ext cx="766766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1.</a:t>
            </a:r>
            <a:r>
              <a:rPr lang="zh-TW" altLang="zh-TW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每年度在學期間</a:t>
            </a:r>
            <a:r>
              <a:rPr lang="zh-TW" altLang="en-US" sz="2200" b="1" dirty="0">
                <a:solidFill>
                  <a:schemeClr val="bg1"/>
                </a:solidFill>
              </a:rPr>
              <a:t>，</a:t>
            </a:r>
            <a:r>
              <a:rPr lang="zh-TW" altLang="zh-TW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就專業證照</a:t>
            </a:r>
            <a:r>
              <a:rPr lang="zh-TW" altLang="en-US" sz="2200" b="1" dirty="0">
                <a:solidFill>
                  <a:schemeClr val="bg1"/>
                </a:solidFill>
                <a:latin typeface="+mj-ea"/>
              </a:rPr>
              <a:t>、</a:t>
            </a:r>
            <a:r>
              <a:rPr lang="zh-TW" altLang="zh-TW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語言證照及技能證照各以申請一次為限</a:t>
            </a:r>
            <a:r>
              <a:rPr lang="zh-TW" altLang="en-US" sz="2200" b="1" dirty="0">
                <a:solidFill>
                  <a:schemeClr val="bg1"/>
                </a:solidFill>
              </a:rPr>
              <a:t>。</a:t>
            </a:r>
            <a:endParaRPr lang="zh-TW" altLang="zh-TW" sz="22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TW" sz="22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TW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2.</a:t>
            </a:r>
            <a:r>
              <a:rPr lang="zh-TW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申請證照相關助學金需</a:t>
            </a:r>
            <a:r>
              <a:rPr lang="zh-TW" altLang="zh-TW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參加</a:t>
            </a:r>
            <a:r>
              <a:rPr lang="zh-TW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證照共讀</a:t>
            </a:r>
            <a:r>
              <a:rPr lang="zh-TW" altLang="en-US" sz="2200" b="1" dirty="0">
                <a:solidFill>
                  <a:schemeClr val="bg1"/>
                </a:solidFill>
                <a:latin typeface="+mj-ea"/>
              </a:rPr>
              <a:t>、</a:t>
            </a:r>
            <a:r>
              <a:rPr lang="zh-TW" altLang="zh-TW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各系所</a:t>
            </a:r>
            <a:r>
              <a:rPr lang="zh-TW" altLang="en-US" sz="2200" b="1" dirty="0">
                <a:solidFill>
                  <a:schemeClr val="bg1"/>
                </a:solidFill>
                <a:latin typeface="+mj-ea"/>
              </a:rPr>
              <a:t>、</a:t>
            </a:r>
            <a:r>
              <a:rPr lang="zh-TW" altLang="zh-TW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推廣教育中心</a:t>
            </a:r>
            <a:r>
              <a:rPr lang="zh-TW" altLang="en-US" sz="2200" b="1" dirty="0">
                <a:solidFill>
                  <a:schemeClr val="bg1"/>
                </a:solidFill>
                <a:latin typeface="+mj-ea"/>
              </a:rPr>
              <a:t>、</a:t>
            </a:r>
            <a:r>
              <a:rPr lang="zh-TW" altLang="zh-TW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語文中心及相關單位開設之證照輔導班</a:t>
            </a:r>
            <a:r>
              <a:rPr lang="zh-TW" altLang="en-US" sz="2200" b="1" dirty="0">
                <a:solidFill>
                  <a:schemeClr val="bg1"/>
                </a:solidFill>
              </a:rPr>
              <a:t>，</a:t>
            </a:r>
            <a:r>
              <a:rPr lang="zh-TW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不得於正課時間內參加</a:t>
            </a:r>
            <a:r>
              <a:rPr lang="zh-TW" altLang="en-US" sz="2200" b="1" dirty="0">
                <a:solidFill>
                  <a:schemeClr val="bg1"/>
                </a:solidFill>
              </a:rPr>
              <a:t>。</a:t>
            </a:r>
            <a:endParaRPr lang="en-US" altLang="zh-TW" sz="22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TW" sz="22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TW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3.</a:t>
            </a:r>
            <a:r>
              <a:rPr lang="zh-TW" altLang="zh-TW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可跨系跨領域學習</a:t>
            </a:r>
            <a:r>
              <a:rPr lang="zh-TW" altLang="en-US" sz="2200" b="1" dirty="0">
                <a:solidFill>
                  <a:schemeClr val="bg1"/>
                </a:solidFill>
              </a:rPr>
              <a:t>，</a:t>
            </a:r>
            <a:r>
              <a:rPr lang="zh-TW" altLang="zh-TW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加選本校之其他系所開設之輔導課程</a:t>
            </a:r>
            <a:r>
              <a:rPr lang="zh-TW" altLang="en-US" sz="2200" b="1" dirty="0">
                <a:solidFill>
                  <a:schemeClr val="bg1"/>
                </a:solidFill>
              </a:rPr>
              <a:t>。</a:t>
            </a:r>
            <a:endParaRPr lang="en-US" altLang="zh-TW" sz="22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2469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610788" y="327387"/>
            <a:ext cx="11306746" cy="954107"/>
            <a:chOff x="567245" y="327387"/>
            <a:chExt cx="11306746" cy="954107"/>
          </a:xfrm>
        </p:grpSpPr>
        <p:sp>
          <p:nvSpPr>
            <p:cNvPr id="3" name="文本框 4"/>
            <p:cNvSpPr txBox="1"/>
            <p:nvPr/>
          </p:nvSpPr>
          <p:spPr>
            <a:xfrm>
              <a:off x="569072" y="327387"/>
              <a:ext cx="1130491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 smtClean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112</a:t>
              </a:r>
              <a:r>
                <a:rPr lang="zh-TW" altLang="en-US" sz="2800" b="1" dirty="0" smtClean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</a:t>
              </a:r>
              <a:r>
                <a:rPr lang="zh-TW" altLang="en-US" sz="2800" b="1" dirty="0" smtClean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社會學習培力與原住民</a:t>
              </a:r>
              <a:r>
                <a:rPr lang="zh-TW" altLang="en-US" sz="2800" b="1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族文化系列活動與學習</a:t>
              </a:r>
              <a:endParaRPr lang="en-US" altLang="zh-TW" sz="2800" b="1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zh-CN" altLang="en-US" sz="2800" b="1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文本框 5"/>
            <p:cNvSpPr txBox="1"/>
            <p:nvPr/>
          </p:nvSpPr>
          <p:spPr>
            <a:xfrm>
              <a:off x="567245" y="700646"/>
              <a:ext cx="5284224" cy="336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en-US" sz="1200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高教深耕計畫經濟不利學生完善就學協助機制</a:t>
              </a:r>
              <a:endParaRPr lang="en-US" altLang="zh-TW" sz="1200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18"/>
          <p:cNvGrpSpPr/>
          <p:nvPr/>
        </p:nvGrpSpPr>
        <p:grpSpPr>
          <a:xfrm>
            <a:off x="738465" y="1044005"/>
            <a:ext cx="4626341" cy="646331"/>
            <a:chOff x="1519515" y="1803069"/>
            <a:chExt cx="4626341" cy="646331"/>
          </a:xfrm>
        </p:grpSpPr>
        <p:sp>
          <p:nvSpPr>
            <p:cNvPr id="6" name="文本框 10"/>
            <p:cNvSpPr txBox="1"/>
            <p:nvPr/>
          </p:nvSpPr>
          <p:spPr>
            <a:xfrm>
              <a:off x="1801479" y="1803069"/>
              <a:ext cx="43443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獎助方法有以下二項目</a:t>
              </a:r>
              <a:r>
                <a:rPr lang="en-US" altLang="zh-TW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</a:t>
              </a:r>
            </a:p>
          </p:txBody>
        </p:sp>
        <p:sp>
          <p:nvSpPr>
            <p:cNvPr id="7" name="菱形 6"/>
            <p:cNvSpPr/>
            <p:nvPr/>
          </p:nvSpPr>
          <p:spPr>
            <a:xfrm>
              <a:off x="1519515" y="2064979"/>
              <a:ext cx="216000" cy="216000"/>
            </a:xfrm>
            <a:prstGeom prst="diamond">
              <a:avLst/>
            </a:prstGeom>
            <a:solidFill>
              <a:srgbClr val="1C48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558503"/>
              </p:ext>
            </p:extLst>
          </p:nvPr>
        </p:nvGraphicFramePr>
        <p:xfrm>
          <a:off x="738465" y="1755186"/>
          <a:ext cx="4842366" cy="245157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48423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816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b="1" kern="12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社會學習培力</a:t>
                      </a:r>
                      <a:endParaRPr lang="zh-TW" sz="2400" b="1" kern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1C48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6987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2000" b="1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參與服務學習中心認列</a:t>
                      </a:r>
                      <a:r>
                        <a:rPr lang="zh-TW" altLang="zh-TW" sz="2000" b="1" kern="12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之</a:t>
                      </a:r>
                      <a:r>
                        <a:rPr lang="zh-TW" altLang="en-US" sz="2000" b="1" kern="12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社會責任實踐</a:t>
                      </a:r>
                      <a:r>
                        <a:rPr lang="zh-TW" altLang="en-US" sz="2000" b="1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課程</a:t>
                      </a:r>
                      <a:r>
                        <a:rPr lang="zh-TW" altLang="zh-TW" sz="2000" b="1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至少</a:t>
                      </a:r>
                      <a:r>
                        <a:rPr lang="en-US" altLang="zh-TW" sz="2000" b="1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6</a:t>
                      </a:r>
                      <a:r>
                        <a:rPr lang="zh-TW" altLang="zh-TW" sz="2000" b="1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小時</a:t>
                      </a:r>
                      <a:r>
                        <a:rPr lang="zh-TW" altLang="zh-TW" sz="2000" kern="1200" dirty="0">
                          <a:solidFill>
                            <a:schemeClr val="bg1"/>
                          </a:solidFill>
                          <a:effectLst/>
                        </a:rPr>
                        <a:t>，</a:t>
                      </a:r>
                      <a:r>
                        <a:rPr lang="zh-TW" altLang="zh-TW" sz="2000" b="1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表單由活動承辦人核章後</a:t>
                      </a:r>
                      <a:r>
                        <a:rPr lang="zh-TW" altLang="zh-TW" sz="2000" kern="1200" dirty="0">
                          <a:solidFill>
                            <a:schemeClr val="bg1"/>
                          </a:solidFill>
                          <a:effectLst/>
                        </a:rPr>
                        <a:t>，</a:t>
                      </a:r>
                      <a:r>
                        <a:rPr lang="zh-TW" altLang="zh-TW" sz="2000" b="1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撰寫心得乙篇繳交至本中心</a:t>
                      </a:r>
                      <a:r>
                        <a:rPr lang="zh-TW" altLang="zh-TW" sz="2000" kern="100" dirty="0">
                          <a:solidFill>
                            <a:schemeClr val="bg1"/>
                          </a:solidFill>
                          <a:effectLst/>
                        </a:rPr>
                        <a:t>，</a:t>
                      </a:r>
                      <a:r>
                        <a:rPr lang="zh-TW" altLang="zh-TW" sz="2000" b="1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得申請獎助學金一份</a:t>
                      </a:r>
                      <a:r>
                        <a:rPr lang="zh-TW" altLang="zh-TW" sz="2000" b="1" kern="12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。</a:t>
                      </a:r>
                      <a:r>
                        <a:rPr lang="en-US" altLang="zh-TW" sz="2000" b="1" kern="12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(3,000</a:t>
                      </a:r>
                      <a:r>
                        <a:rPr lang="zh-TW" altLang="zh-TW" sz="2000" b="1" kern="12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元</a:t>
                      </a:r>
                      <a:r>
                        <a:rPr lang="en-US" altLang="zh-TW" sz="2000" b="1" kern="12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6</a:t>
                      </a:r>
                      <a:r>
                        <a:rPr lang="zh-TW" altLang="zh-TW" sz="2000" b="1" kern="12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小時</a:t>
                      </a:r>
                      <a:r>
                        <a:rPr lang="en-US" altLang="zh-TW" sz="2000" b="1" kern="12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</a:t>
                      </a:r>
                      <a:r>
                        <a:rPr lang="zh-TW" altLang="zh-TW" sz="2000" b="1" kern="12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每人</a:t>
                      </a:r>
                      <a:r>
                        <a:rPr lang="en-US" altLang="zh-TW" sz="2000" b="1" kern="12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>
                    <a:solidFill>
                      <a:srgbClr val="1C48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33" name="表格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088361"/>
              </p:ext>
            </p:extLst>
          </p:nvPr>
        </p:nvGraphicFramePr>
        <p:xfrm>
          <a:off x="5879698" y="1764085"/>
          <a:ext cx="6028250" cy="4221048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60282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2400" b="1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參與原資中心舉辦文化系列活動與學習</a:t>
                      </a:r>
                      <a:endParaRPr lang="en-US" altLang="zh-TW" sz="24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1C48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724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2000" b="1" kern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1C48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2" name="矩形 31"/>
          <p:cNvSpPr/>
          <p:nvPr/>
        </p:nvSpPr>
        <p:spPr>
          <a:xfrm>
            <a:off x="6126263" y="2340149"/>
            <a:ext cx="53592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altLang="zh-TW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TW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參與</a:t>
            </a:r>
            <a:r>
              <a:rPr lang="zh-TW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民資中心認列之活動，表單經課承辦人核章後，選寫心得乙篇繳到本中心，得申請勤學助學金一份。</a:t>
            </a:r>
            <a:endParaRPr lang="en-US" altLang="zh-TW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TW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TW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en-US" altLang="zh-TW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1,000</a:t>
            </a:r>
            <a:r>
              <a:rPr lang="zh-TW" altLang="zh-TW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en-US" altLang="zh-TW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TW" altLang="zh-TW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小時</a:t>
            </a:r>
            <a:r>
              <a:rPr lang="en-US" altLang="zh-TW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TW" altLang="zh-TW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每人</a:t>
            </a:r>
            <a:r>
              <a:rPr lang="en-US" altLang="zh-TW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en-US" altLang="zh-TW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419"/>
          <p:cNvGrpSpPr/>
          <p:nvPr/>
        </p:nvGrpSpPr>
        <p:grpSpPr>
          <a:xfrm>
            <a:off x="5367153" y="1177168"/>
            <a:ext cx="889884" cy="898847"/>
            <a:chOff x="6480051" y="4589712"/>
            <a:chExt cx="889884" cy="898847"/>
          </a:xfrm>
        </p:grpSpPr>
        <p:sp>
          <p:nvSpPr>
            <p:cNvPr id="10" name="椭圆 31"/>
            <p:cNvSpPr/>
            <p:nvPr/>
          </p:nvSpPr>
          <p:spPr>
            <a:xfrm rot="15654318">
              <a:off x="6475569" y="4594194"/>
              <a:ext cx="898847" cy="889884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ahLst/>
              <a:cxnLst>
                <a:cxn ang="0">
                  <a:pos x="connsiteX0-321" y="connsiteY0-322"/>
                </a:cxn>
                <a:cxn ang="0">
                  <a:pos x="connsiteX1-323" y="connsiteY1-324"/>
                </a:cxn>
                <a:cxn ang="0">
                  <a:pos x="connsiteX2-325" y="connsiteY2-326"/>
                </a:cxn>
                <a:cxn ang="0">
                  <a:pos x="connsiteX3-327" y="connsiteY3-328"/>
                </a:cxn>
                <a:cxn ang="0">
                  <a:pos x="connsiteX4-329" y="connsiteY4-330"/>
                </a:cxn>
                <a:cxn ang="0">
                  <a:pos x="connsiteX5-331" y="connsiteY5-33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noFill/>
            <a:ln w="25400" cap="rnd">
              <a:solidFill>
                <a:srgbClr val="1E5AA4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rgbClr val="AE7F4F"/>
                </a:solidFill>
              </a:endParaRPr>
            </a:p>
          </p:txBody>
        </p:sp>
        <p:grpSp>
          <p:nvGrpSpPr>
            <p:cNvPr id="11" name="组合 421"/>
            <p:cNvGrpSpPr/>
            <p:nvPr/>
          </p:nvGrpSpPr>
          <p:grpSpPr>
            <a:xfrm>
              <a:off x="6679330" y="4803299"/>
              <a:ext cx="489734" cy="500458"/>
              <a:chOff x="5268913" y="4124325"/>
              <a:chExt cx="652463" cy="666751"/>
            </a:xfrm>
            <a:solidFill>
              <a:schemeClr val="bg1"/>
            </a:solidFill>
          </p:grpSpPr>
          <p:sp>
            <p:nvSpPr>
              <p:cNvPr id="12" name="Freeform 719"/>
              <p:cNvSpPr/>
              <p:nvPr/>
            </p:nvSpPr>
            <p:spPr bwMode="auto">
              <a:xfrm>
                <a:off x="5356226" y="4351338"/>
                <a:ext cx="9525" cy="57150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4" y="15"/>
                  </a:cxn>
                  <a:cxn ang="0">
                    <a:pos x="7" y="25"/>
                  </a:cxn>
                  <a:cxn ang="0">
                    <a:pos x="9" y="35"/>
                  </a:cxn>
                  <a:cxn ang="0">
                    <a:pos x="11" y="46"/>
                  </a:cxn>
                  <a:cxn ang="0">
                    <a:pos x="11" y="46"/>
                  </a:cxn>
                  <a:cxn ang="0">
                    <a:pos x="11" y="53"/>
                  </a:cxn>
                  <a:cxn ang="0">
                    <a:pos x="9" y="60"/>
                  </a:cxn>
                  <a:cxn ang="0">
                    <a:pos x="6" y="75"/>
                  </a:cxn>
                  <a:cxn ang="0">
                    <a:pos x="2" y="89"/>
                  </a:cxn>
                  <a:cxn ang="0">
                    <a:pos x="1" y="96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6"/>
                  </a:cxn>
                  <a:cxn ang="0">
                    <a:pos x="1" y="108"/>
                  </a:cxn>
                  <a:cxn ang="0">
                    <a:pos x="3" y="108"/>
                  </a:cxn>
                  <a:cxn ang="0">
                    <a:pos x="5" y="109"/>
                  </a:cxn>
                  <a:cxn ang="0">
                    <a:pos x="6" y="108"/>
                  </a:cxn>
                  <a:cxn ang="0">
                    <a:pos x="8" y="108"/>
                  </a:cxn>
                  <a:cxn ang="0">
                    <a:pos x="9" y="106"/>
                  </a:cxn>
                  <a:cxn ang="0">
                    <a:pos x="9" y="104"/>
                  </a:cxn>
                  <a:cxn ang="0">
                    <a:pos x="9" y="104"/>
                  </a:cxn>
                  <a:cxn ang="0">
                    <a:pos x="12" y="89"/>
                  </a:cxn>
                  <a:cxn ang="0">
                    <a:pos x="15" y="75"/>
                  </a:cxn>
                  <a:cxn ang="0">
                    <a:pos x="18" y="60"/>
                  </a:cxn>
                  <a:cxn ang="0">
                    <a:pos x="20" y="46"/>
                  </a:cxn>
                  <a:cxn ang="0">
                    <a:pos x="20" y="46"/>
                  </a:cxn>
                  <a:cxn ang="0">
                    <a:pos x="20" y="41"/>
                  </a:cxn>
                  <a:cxn ang="0">
                    <a:pos x="20" y="35"/>
                  </a:cxn>
                  <a:cxn ang="0">
                    <a:pos x="18" y="24"/>
                  </a:cxn>
                  <a:cxn ang="0">
                    <a:pos x="14" y="13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20" h="109">
                    <a:moveTo>
                      <a:pt x="9" y="3"/>
                    </a:move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" y="15"/>
                    </a:lnTo>
                    <a:lnTo>
                      <a:pt x="7" y="25"/>
                    </a:lnTo>
                    <a:lnTo>
                      <a:pt x="9" y="35"/>
                    </a:lnTo>
                    <a:lnTo>
                      <a:pt x="11" y="46"/>
                    </a:lnTo>
                    <a:lnTo>
                      <a:pt x="11" y="46"/>
                    </a:lnTo>
                    <a:lnTo>
                      <a:pt x="11" y="53"/>
                    </a:lnTo>
                    <a:lnTo>
                      <a:pt x="9" y="60"/>
                    </a:lnTo>
                    <a:lnTo>
                      <a:pt x="6" y="75"/>
                    </a:lnTo>
                    <a:lnTo>
                      <a:pt x="2" y="89"/>
                    </a:lnTo>
                    <a:lnTo>
                      <a:pt x="1" y="96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6"/>
                    </a:lnTo>
                    <a:lnTo>
                      <a:pt x="1" y="108"/>
                    </a:lnTo>
                    <a:lnTo>
                      <a:pt x="3" y="108"/>
                    </a:lnTo>
                    <a:lnTo>
                      <a:pt x="5" y="109"/>
                    </a:lnTo>
                    <a:lnTo>
                      <a:pt x="6" y="108"/>
                    </a:lnTo>
                    <a:lnTo>
                      <a:pt x="8" y="108"/>
                    </a:lnTo>
                    <a:lnTo>
                      <a:pt x="9" y="106"/>
                    </a:lnTo>
                    <a:lnTo>
                      <a:pt x="9" y="104"/>
                    </a:lnTo>
                    <a:lnTo>
                      <a:pt x="9" y="104"/>
                    </a:lnTo>
                    <a:lnTo>
                      <a:pt x="12" y="89"/>
                    </a:lnTo>
                    <a:lnTo>
                      <a:pt x="15" y="75"/>
                    </a:lnTo>
                    <a:lnTo>
                      <a:pt x="18" y="60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0" y="41"/>
                    </a:lnTo>
                    <a:lnTo>
                      <a:pt x="20" y="35"/>
                    </a:lnTo>
                    <a:lnTo>
                      <a:pt x="18" y="24"/>
                    </a:lnTo>
                    <a:lnTo>
                      <a:pt x="14" y="13"/>
                    </a:lnTo>
                    <a:lnTo>
                      <a:pt x="9" y="3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13" name="Freeform 720"/>
              <p:cNvSpPr/>
              <p:nvPr/>
            </p:nvSpPr>
            <p:spPr bwMode="auto">
              <a:xfrm>
                <a:off x="5392738" y="4365625"/>
                <a:ext cx="12700" cy="80963"/>
              </a:xfrm>
              <a:custGeom>
                <a:avLst/>
                <a:gdLst/>
                <a:ahLst/>
                <a:cxnLst>
                  <a:cxn ang="0">
                    <a:pos x="25" y="4"/>
                  </a:cxn>
                  <a:cxn ang="0">
                    <a:pos x="25" y="4"/>
                  </a:cxn>
                  <a:cxn ang="0">
                    <a:pos x="25" y="2"/>
                  </a:cxn>
                  <a:cxn ang="0">
                    <a:pos x="24" y="1"/>
                  </a:cxn>
                  <a:cxn ang="0">
                    <a:pos x="22" y="0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7" y="1"/>
                  </a:cxn>
                  <a:cxn ang="0">
                    <a:pos x="16" y="2"/>
                  </a:cxn>
                  <a:cxn ang="0">
                    <a:pos x="16" y="4"/>
                  </a:cxn>
                  <a:cxn ang="0">
                    <a:pos x="16" y="4"/>
                  </a:cxn>
                  <a:cxn ang="0">
                    <a:pos x="14" y="24"/>
                  </a:cxn>
                  <a:cxn ang="0">
                    <a:pos x="11" y="43"/>
                  </a:cxn>
                  <a:cxn ang="0">
                    <a:pos x="4" y="80"/>
                  </a:cxn>
                  <a:cxn ang="0">
                    <a:pos x="4" y="80"/>
                  </a:cxn>
                  <a:cxn ang="0">
                    <a:pos x="1" y="96"/>
                  </a:cxn>
                  <a:cxn ang="0">
                    <a:pos x="0" y="114"/>
                  </a:cxn>
                  <a:cxn ang="0">
                    <a:pos x="1" y="147"/>
                  </a:cxn>
                  <a:cxn ang="0">
                    <a:pos x="1" y="147"/>
                  </a:cxn>
                  <a:cxn ang="0">
                    <a:pos x="1" y="149"/>
                  </a:cxn>
                  <a:cxn ang="0">
                    <a:pos x="2" y="150"/>
                  </a:cxn>
                  <a:cxn ang="0">
                    <a:pos x="5" y="151"/>
                  </a:cxn>
                  <a:cxn ang="0">
                    <a:pos x="7" y="151"/>
                  </a:cxn>
                  <a:cxn ang="0">
                    <a:pos x="8" y="151"/>
                  </a:cxn>
                  <a:cxn ang="0">
                    <a:pos x="10" y="150"/>
                  </a:cxn>
                  <a:cxn ang="0">
                    <a:pos x="11" y="149"/>
                  </a:cxn>
                  <a:cxn ang="0">
                    <a:pos x="11" y="147"/>
                  </a:cxn>
                  <a:cxn ang="0">
                    <a:pos x="11" y="147"/>
                  </a:cxn>
                  <a:cxn ang="0">
                    <a:pos x="11" y="126"/>
                  </a:cxn>
                  <a:cxn ang="0">
                    <a:pos x="11" y="107"/>
                  </a:cxn>
                  <a:cxn ang="0">
                    <a:pos x="13" y="86"/>
                  </a:cxn>
                  <a:cxn ang="0">
                    <a:pos x="16" y="65"/>
                  </a:cxn>
                  <a:cxn ang="0">
                    <a:pos x="16" y="65"/>
                  </a:cxn>
                  <a:cxn ang="0">
                    <a:pos x="22" y="35"/>
                  </a:cxn>
                  <a:cxn ang="0">
                    <a:pos x="24" y="20"/>
                  </a:cxn>
                  <a:cxn ang="0">
                    <a:pos x="25" y="4"/>
                  </a:cxn>
                  <a:cxn ang="0">
                    <a:pos x="25" y="4"/>
                  </a:cxn>
                </a:cxnLst>
                <a:rect l="0" t="0" r="r" b="b"/>
                <a:pathLst>
                  <a:path w="25" h="151">
                    <a:moveTo>
                      <a:pt x="25" y="4"/>
                    </a:moveTo>
                    <a:lnTo>
                      <a:pt x="25" y="4"/>
                    </a:lnTo>
                    <a:lnTo>
                      <a:pt x="25" y="2"/>
                    </a:lnTo>
                    <a:lnTo>
                      <a:pt x="24" y="1"/>
                    </a:lnTo>
                    <a:lnTo>
                      <a:pt x="22" y="0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7" y="1"/>
                    </a:lnTo>
                    <a:lnTo>
                      <a:pt x="16" y="2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4" y="24"/>
                    </a:lnTo>
                    <a:lnTo>
                      <a:pt x="11" y="43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1" y="96"/>
                    </a:lnTo>
                    <a:lnTo>
                      <a:pt x="0" y="114"/>
                    </a:lnTo>
                    <a:lnTo>
                      <a:pt x="1" y="147"/>
                    </a:lnTo>
                    <a:lnTo>
                      <a:pt x="1" y="147"/>
                    </a:lnTo>
                    <a:lnTo>
                      <a:pt x="1" y="149"/>
                    </a:lnTo>
                    <a:lnTo>
                      <a:pt x="2" y="150"/>
                    </a:lnTo>
                    <a:lnTo>
                      <a:pt x="5" y="151"/>
                    </a:lnTo>
                    <a:lnTo>
                      <a:pt x="7" y="151"/>
                    </a:lnTo>
                    <a:lnTo>
                      <a:pt x="8" y="151"/>
                    </a:lnTo>
                    <a:lnTo>
                      <a:pt x="10" y="150"/>
                    </a:lnTo>
                    <a:lnTo>
                      <a:pt x="11" y="149"/>
                    </a:lnTo>
                    <a:lnTo>
                      <a:pt x="11" y="147"/>
                    </a:lnTo>
                    <a:lnTo>
                      <a:pt x="11" y="147"/>
                    </a:lnTo>
                    <a:lnTo>
                      <a:pt x="11" y="126"/>
                    </a:lnTo>
                    <a:lnTo>
                      <a:pt x="11" y="107"/>
                    </a:lnTo>
                    <a:lnTo>
                      <a:pt x="13" y="86"/>
                    </a:lnTo>
                    <a:lnTo>
                      <a:pt x="16" y="65"/>
                    </a:lnTo>
                    <a:lnTo>
                      <a:pt x="16" y="65"/>
                    </a:lnTo>
                    <a:lnTo>
                      <a:pt x="22" y="35"/>
                    </a:lnTo>
                    <a:lnTo>
                      <a:pt x="24" y="20"/>
                    </a:lnTo>
                    <a:lnTo>
                      <a:pt x="25" y="4"/>
                    </a:lnTo>
                    <a:lnTo>
                      <a:pt x="25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14" name="Freeform 721"/>
              <p:cNvSpPr/>
              <p:nvPr/>
            </p:nvSpPr>
            <p:spPr bwMode="auto">
              <a:xfrm>
                <a:off x="5421313" y="4389438"/>
                <a:ext cx="19050" cy="84138"/>
              </a:xfrm>
              <a:custGeom>
                <a:avLst/>
                <a:gdLst/>
                <a:ahLst/>
                <a:cxnLst>
                  <a:cxn ang="0">
                    <a:pos x="29" y="2"/>
                  </a:cxn>
                  <a:cxn ang="0">
                    <a:pos x="29" y="2"/>
                  </a:cxn>
                  <a:cxn ang="0">
                    <a:pos x="22" y="16"/>
                  </a:cxn>
                  <a:cxn ang="0">
                    <a:pos x="18" y="30"/>
                  </a:cxn>
                  <a:cxn ang="0">
                    <a:pos x="15" y="46"/>
                  </a:cxn>
                  <a:cxn ang="0">
                    <a:pos x="13" y="61"/>
                  </a:cxn>
                  <a:cxn ang="0">
                    <a:pos x="13" y="61"/>
                  </a:cxn>
                  <a:cxn ang="0">
                    <a:pos x="8" y="85"/>
                  </a:cxn>
                  <a:cxn ang="0">
                    <a:pos x="4" y="109"/>
                  </a:cxn>
                  <a:cxn ang="0">
                    <a:pos x="1" y="133"/>
                  </a:cxn>
                  <a:cxn ang="0">
                    <a:pos x="0" y="157"/>
                  </a:cxn>
                  <a:cxn ang="0">
                    <a:pos x="0" y="157"/>
                  </a:cxn>
                  <a:cxn ang="0">
                    <a:pos x="0" y="158"/>
                  </a:cxn>
                  <a:cxn ang="0">
                    <a:pos x="1" y="160"/>
                  </a:cxn>
                  <a:cxn ang="0">
                    <a:pos x="2" y="161"/>
                  </a:cxn>
                  <a:cxn ang="0">
                    <a:pos x="4" y="161"/>
                  </a:cxn>
                  <a:cxn ang="0">
                    <a:pos x="6" y="161"/>
                  </a:cxn>
                  <a:cxn ang="0">
                    <a:pos x="7" y="160"/>
                  </a:cxn>
                  <a:cxn ang="0">
                    <a:pos x="8" y="158"/>
                  </a:cxn>
                  <a:cxn ang="0">
                    <a:pos x="9" y="157"/>
                  </a:cxn>
                  <a:cxn ang="0">
                    <a:pos x="9" y="157"/>
                  </a:cxn>
                  <a:cxn ang="0">
                    <a:pos x="10" y="137"/>
                  </a:cxn>
                  <a:cxn ang="0">
                    <a:pos x="14" y="117"/>
                  </a:cxn>
                  <a:cxn ang="0">
                    <a:pos x="20" y="78"/>
                  </a:cxn>
                  <a:cxn ang="0">
                    <a:pos x="20" y="78"/>
                  </a:cxn>
                  <a:cxn ang="0">
                    <a:pos x="22" y="59"/>
                  </a:cxn>
                  <a:cxn ang="0">
                    <a:pos x="25" y="42"/>
                  </a:cxn>
                  <a:cxn ang="0">
                    <a:pos x="30" y="24"/>
                  </a:cxn>
                  <a:cxn ang="0">
                    <a:pos x="33" y="15"/>
                  </a:cxn>
                  <a:cxn ang="0">
                    <a:pos x="37" y="7"/>
                  </a:cxn>
                  <a:cxn ang="0">
                    <a:pos x="37" y="7"/>
                  </a:cxn>
                  <a:cxn ang="0">
                    <a:pos x="37" y="5"/>
                  </a:cxn>
                  <a:cxn ang="0">
                    <a:pos x="37" y="3"/>
                  </a:cxn>
                  <a:cxn ang="0">
                    <a:pos x="36" y="2"/>
                  </a:cxn>
                  <a:cxn ang="0">
                    <a:pos x="35" y="1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0" y="1"/>
                  </a:cxn>
                  <a:cxn ang="0">
                    <a:pos x="29" y="2"/>
                  </a:cxn>
                  <a:cxn ang="0">
                    <a:pos x="29" y="2"/>
                  </a:cxn>
                </a:cxnLst>
                <a:rect l="0" t="0" r="r" b="b"/>
                <a:pathLst>
                  <a:path w="37" h="161">
                    <a:moveTo>
                      <a:pt x="29" y="2"/>
                    </a:moveTo>
                    <a:lnTo>
                      <a:pt x="29" y="2"/>
                    </a:lnTo>
                    <a:lnTo>
                      <a:pt x="22" y="16"/>
                    </a:lnTo>
                    <a:lnTo>
                      <a:pt x="18" y="30"/>
                    </a:lnTo>
                    <a:lnTo>
                      <a:pt x="15" y="46"/>
                    </a:lnTo>
                    <a:lnTo>
                      <a:pt x="13" y="61"/>
                    </a:lnTo>
                    <a:lnTo>
                      <a:pt x="13" y="61"/>
                    </a:lnTo>
                    <a:lnTo>
                      <a:pt x="8" y="85"/>
                    </a:lnTo>
                    <a:lnTo>
                      <a:pt x="4" y="109"/>
                    </a:lnTo>
                    <a:lnTo>
                      <a:pt x="1" y="133"/>
                    </a:lnTo>
                    <a:lnTo>
                      <a:pt x="0" y="157"/>
                    </a:lnTo>
                    <a:lnTo>
                      <a:pt x="0" y="157"/>
                    </a:lnTo>
                    <a:lnTo>
                      <a:pt x="0" y="158"/>
                    </a:lnTo>
                    <a:lnTo>
                      <a:pt x="1" y="160"/>
                    </a:lnTo>
                    <a:lnTo>
                      <a:pt x="2" y="161"/>
                    </a:lnTo>
                    <a:lnTo>
                      <a:pt x="4" y="161"/>
                    </a:lnTo>
                    <a:lnTo>
                      <a:pt x="6" y="161"/>
                    </a:lnTo>
                    <a:lnTo>
                      <a:pt x="7" y="160"/>
                    </a:lnTo>
                    <a:lnTo>
                      <a:pt x="8" y="158"/>
                    </a:lnTo>
                    <a:lnTo>
                      <a:pt x="9" y="157"/>
                    </a:lnTo>
                    <a:lnTo>
                      <a:pt x="9" y="157"/>
                    </a:lnTo>
                    <a:lnTo>
                      <a:pt x="10" y="137"/>
                    </a:lnTo>
                    <a:lnTo>
                      <a:pt x="14" y="117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22" y="59"/>
                    </a:lnTo>
                    <a:lnTo>
                      <a:pt x="25" y="42"/>
                    </a:lnTo>
                    <a:lnTo>
                      <a:pt x="30" y="24"/>
                    </a:lnTo>
                    <a:lnTo>
                      <a:pt x="33" y="15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37" y="5"/>
                    </a:lnTo>
                    <a:lnTo>
                      <a:pt x="37" y="3"/>
                    </a:lnTo>
                    <a:lnTo>
                      <a:pt x="36" y="2"/>
                    </a:lnTo>
                    <a:lnTo>
                      <a:pt x="35" y="1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0" y="1"/>
                    </a:lnTo>
                    <a:lnTo>
                      <a:pt x="29" y="2"/>
                    </a:lnTo>
                    <a:lnTo>
                      <a:pt x="29" y="2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15" name="Freeform 722"/>
              <p:cNvSpPr/>
              <p:nvPr/>
            </p:nvSpPr>
            <p:spPr bwMode="auto">
              <a:xfrm>
                <a:off x="5461001" y="4381500"/>
                <a:ext cx="22225" cy="125413"/>
              </a:xfrm>
              <a:custGeom>
                <a:avLst/>
                <a:gdLst/>
                <a:ahLst/>
                <a:cxnLst>
                  <a:cxn ang="0">
                    <a:pos x="33" y="5"/>
                  </a:cxn>
                  <a:cxn ang="0">
                    <a:pos x="33" y="5"/>
                  </a:cxn>
                  <a:cxn ang="0">
                    <a:pos x="31" y="16"/>
                  </a:cxn>
                  <a:cxn ang="0">
                    <a:pos x="28" y="21"/>
                  </a:cxn>
                  <a:cxn ang="0">
                    <a:pos x="25" y="25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17" y="67"/>
                  </a:cxn>
                  <a:cxn ang="0">
                    <a:pos x="17" y="67"/>
                  </a:cxn>
                  <a:cxn ang="0">
                    <a:pos x="13" y="96"/>
                  </a:cxn>
                  <a:cxn ang="0">
                    <a:pos x="10" y="124"/>
                  </a:cxn>
                  <a:cxn ang="0">
                    <a:pos x="10" y="124"/>
                  </a:cxn>
                  <a:cxn ang="0">
                    <a:pos x="6" y="152"/>
                  </a:cxn>
                  <a:cxn ang="0">
                    <a:pos x="3" y="179"/>
                  </a:cxn>
                  <a:cxn ang="0">
                    <a:pos x="1" y="206"/>
                  </a:cxn>
                  <a:cxn ang="0">
                    <a:pos x="0" y="232"/>
                  </a:cxn>
                  <a:cxn ang="0">
                    <a:pos x="0" y="232"/>
                  </a:cxn>
                  <a:cxn ang="0">
                    <a:pos x="0" y="235"/>
                  </a:cxn>
                  <a:cxn ang="0">
                    <a:pos x="1" y="237"/>
                  </a:cxn>
                  <a:cxn ang="0">
                    <a:pos x="3" y="237"/>
                  </a:cxn>
                  <a:cxn ang="0">
                    <a:pos x="5" y="238"/>
                  </a:cxn>
                  <a:cxn ang="0">
                    <a:pos x="6" y="237"/>
                  </a:cxn>
                  <a:cxn ang="0">
                    <a:pos x="8" y="237"/>
                  </a:cxn>
                  <a:cxn ang="0">
                    <a:pos x="9" y="235"/>
                  </a:cxn>
                  <a:cxn ang="0">
                    <a:pos x="9" y="232"/>
                  </a:cxn>
                  <a:cxn ang="0">
                    <a:pos x="9" y="232"/>
                  </a:cxn>
                  <a:cxn ang="0">
                    <a:pos x="10" y="201"/>
                  </a:cxn>
                  <a:cxn ang="0">
                    <a:pos x="13" y="170"/>
                  </a:cxn>
                  <a:cxn ang="0">
                    <a:pos x="17" y="141"/>
                  </a:cxn>
                  <a:cxn ang="0">
                    <a:pos x="21" y="110"/>
                  </a:cxn>
                  <a:cxn ang="0">
                    <a:pos x="21" y="110"/>
                  </a:cxn>
                  <a:cxn ang="0">
                    <a:pos x="25" y="81"/>
                  </a:cxn>
                  <a:cxn ang="0">
                    <a:pos x="26" y="67"/>
                  </a:cxn>
                  <a:cxn ang="0">
                    <a:pos x="30" y="53"/>
                  </a:cxn>
                  <a:cxn ang="0">
                    <a:pos x="30" y="53"/>
                  </a:cxn>
                  <a:cxn ang="0">
                    <a:pos x="33" y="40"/>
                  </a:cxn>
                  <a:cxn ang="0">
                    <a:pos x="36" y="29"/>
                  </a:cxn>
                  <a:cxn ang="0">
                    <a:pos x="40" y="18"/>
                  </a:cxn>
                  <a:cxn ang="0">
                    <a:pos x="42" y="5"/>
                  </a:cxn>
                  <a:cxn ang="0">
                    <a:pos x="42" y="5"/>
                  </a:cxn>
                  <a:cxn ang="0">
                    <a:pos x="42" y="3"/>
                  </a:cxn>
                  <a:cxn ang="0">
                    <a:pos x="41" y="2"/>
                  </a:cxn>
                  <a:cxn ang="0">
                    <a:pos x="40" y="1"/>
                  </a:cxn>
                  <a:cxn ang="0">
                    <a:pos x="38" y="0"/>
                  </a:cxn>
                  <a:cxn ang="0">
                    <a:pos x="35" y="2"/>
                  </a:cxn>
                  <a:cxn ang="0">
                    <a:pos x="34" y="3"/>
                  </a:cxn>
                  <a:cxn ang="0">
                    <a:pos x="33" y="5"/>
                  </a:cxn>
                  <a:cxn ang="0">
                    <a:pos x="33" y="5"/>
                  </a:cxn>
                </a:cxnLst>
                <a:rect l="0" t="0" r="r" b="b"/>
                <a:pathLst>
                  <a:path w="42" h="238">
                    <a:moveTo>
                      <a:pt x="33" y="5"/>
                    </a:moveTo>
                    <a:lnTo>
                      <a:pt x="33" y="5"/>
                    </a:lnTo>
                    <a:lnTo>
                      <a:pt x="31" y="16"/>
                    </a:lnTo>
                    <a:lnTo>
                      <a:pt x="28" y="21"/>
                    </a:lnTo>
                    <a:lnTo>
                      <a:pt x="25" y="25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17" y="67"/>
                    </a:lnTo>
                    <a:lnTo>
                      <a:pt x="17" y="67"/>
                    </a:lnTo>
                    <a:lnTo>
                      <a:pt x="13" y="96"/>
                    </a:lnTo>
                    <a:lnTo>
                      <a:pt x="10" y="124"/>
                    </a:lnTo>
                    <a:lnTo>
                      <a:pt x="10" y="124"/>
                    </a:lnTo>
                    <a:lnTo>
                      <a:pt x="6" y="152"/>
                    </a:lnTo>
                    <a:lnTo>
                      <a:pt x="3" y="179"/>
                    </a:lnTo>
                    <a:lnTo>
                      <a:pt x="1" y="206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0" y="235"/>
                    </a:lnTo>
                    <a:lnTo>
                      <a:pt x="1" y="237"/>
                    </a:lnTo>
                    <a:lnTo>
                      <a:pt x="3" y="237"/>
                    </a:lnTo>
                    <a:lnTo>
                      <a:pt x="5" y="238"/>
                    </a:lnTo>
                    <a:lnTo>
                      <a:pt x="6" y="237"/>
                    </a:lnTo>
                    <a:lnTo>
                      <a:pt x="8" y="237"/>
                    </a:lnTo>
                    <a:lnTo>
                      <a:pt x="9" y="235"/>
                    </a:lnTo>
                    <a:lnTo>
                      <a:pt x="9" y="232"/>
                    </a:lnTo>
                    <a:lnTo>
                      <a:pt x="9" y="232"/>
                    </a:lnTo>
                    <a:lnTo>
                      <a:pt x="10" y="201"/>
                    </a:lnTo>
                    <a:lnTo>
                      <a:pt x="13" y="170"/>
                    </a:lnTo>
                    <a:lnTo>
                      <a:pt x="17" y="141"/>
                    </a:lnTo>
                    <a:lnTo>
                      <a:pt x="21" y="110"/>
                    </a:lnTo>
                    <a:lnTo>
                      <a:pt x="21" y="110"/>
                    </a:lnTo>
                    <a:lnTo>
                      <a:pt x="25" y="81"/>
                    </a:lnTo>
                    <a:lnTo>
                      <a:pt x="26" y="67"/>
                    </a:lnTo>
                    <a:lnTo>
                      <a:pt x="30" y="53"/>
                    </a:lnTo>
                    <a:lnTo>
                      <a:pt x="30" y="53"/>
                    </a:lnTo>
                    <a:lnTo>
                      <a:pt x="33" y="40"/>
                    </a:lnTo>
                    <a:lnTo>
                      <a:pt x="36" y="29"/>
                    </a:lnTo>
                    <a:lnTo>
                      <a:pt x="40" y="18"/>
                    </a:lnTo>
                    <a:lnTo>
                      <a:pt x="42" y="5"/>
                    </a:lnTo>
                    <a:lnTo>
                      <a:pt x="42" y="5"/>
                    </a:lnTo>
                    <a:lnTo>
                      <a:pt x="42" y="3"/>
                    </a:lnTo>
                    <a:lnTo>
                      <a:pt x="41" y="2"/>
                    </a:lnTo>
                    <a:lnTo>
                      <a:pt x="40" y="1"/>
                    </a:lnTo>
                    <a:lnTo>
                      <a:pt x="38" y="0"/>
                    </a:lnTo>
                    <a:lnTo>
                      <a:pt x="35" y="2"/>
                    </a:lnTo>
                    <a:lnTo>
                      <a:pt x="34" y="3"/>
                    </a:lnTo>
                    <a:lnTo>
                      <a:pt x="33" y="5"/>
                    </a:lnTo>
                    <a:lnTo>
                      <a:pt x="33" y="5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16" name="Freeform 723"/>
              <p:cNvSpPr/>
              <p:nvPr/>
            </p:nvSpPr>
            <p:spPr bwMode="auto">
              <a:xfrm>
                <a:off x="5483226" y="4329113"/>
                <a:ext cx="38100" cy="220663"/>
              </a:xfrm>
              <a:custGeom>
                <a:avLst/>
                <a:gdLst/>
                <a:ahLst/>
                <a:cxnLst>
                  <a:cxn ang="0">
                    <a:pos x="65" y="1"/>
                  </a:cxn>
                  <a:cxn ang="0">
                    <a:pos x="56" y="18"/>
                  </a:cxn>
                  <a:cxn ang="0">
                    <a:pos x="50" y="38"/>
                  </a:cxn>
                  <a:cxn ang="0">
                    <a:pos x="46" y="78"/>
                  </a:cxn>
                  <a:cxn ang="0">
                    <a:pos x="25" y="213"/>
                  </a:cxn>
                  <a:cxn ang="0">
                    <a:pos x="18" y="243"/>
                  </a:cxn>
                  <a:cxn ang="0">
                    <a:pos x="8" y="300"/>
                  </a:cxn>
                  <a:cxn ang="0">
                    <a:pos x="4" y="330"/>
                  </a:cxn>
                  <a:cxn ang="0">
                    <a:pos x="1" y="363"/>
                  </a:cxn>
                  <a:cxn ang="0">
                    <a:pos x="1" y="386"/>
                  </a:cxn>
                  <a:cxn ang="0">
                    <a:pos x="7" y="407"/>
                  </a:cxn>
                  <a:cxn ang="0">
                    <a:pos x="13" y="415"/>
                  </a:cxn>
                  <a:cxn ang="0">
                    <a:pos x="14" y="417"/>
                  </a:cxn>
                  <a:cxn ang="0">
                    <a:pos x="18" y="417"/>
                  </a:cxn>
                  <a:cxn ang="0">
                    <a:pos x="20" y="413"/>
                  </a:cxn>
                  <a:cxn ang="0">
                    <a:pos x="19" y="409"/>
                  </a:cxn>
                  <a:cxn ang="0">
                    <a:pos x="15" y="403"/>
                  </a:cxn>
                  <a:cxn ang="0">
                    <a:pos x="11" y="390"/>
                  </a:cxn>
                  <a:cxn ang="0">
                    <a:pos x="11" y="370"/>
                  </a:cxn>
                  <a:cxn ang="0">
                    <a:pos x="12" y="356"/>
                  </a:cxn>
                  <a:cxn ang="0">
                    <a:pos x="13" y="327"/>
                  </a:cxn>
                  <a:cxn ang="0">
                    <a:pos x="17" y="298"/>
                  </a:cxn>
                  <a:cxn ang="0">
                    <a:pos x="27" y="248"/>
                  </a:cxn>
                  <a:cxn ang="0">
                    <a:pos x="36" y="197"/>
                  </a:cxn>
                  <a:cxn ang="0">
                    <a:pos x="55" y="90"/>
                  </a:cxn>
                  <a:cxn ang="0">
                    <a:pos x="57" y="69"/>
                  </a:cxn>
                  <a:cxn ang="0">
                    <a:pos x="60" y="36"/>
                  </a:cxn>
                  <a:cxn ang="0">
                    <a:pos x="67" y="16"/>
                  </a:cxn>
                  <a:cxn ang="0">
                    <a:pos x="72" y="8"/>
                  </a:cxn>
                  <a:cxn ang="0">
                    <a:pos x="73" y="4"/>
                  </a:cxn>
                  <a:cxn ang="0">
                    <a:pos x="70" y="0"/>
                  </a:cxn>
                  <a:cxn ang="0">
                    <a:pos x="67" y="0"/>
                  </a:cxn>
                  <a:cxn ang="0">
                    <a:pos x="65" y="1"/>
                  </a:cxn>
                </a:cxnLst>
                <a:rect l="0" t="0" r="r" b="b"/>
                <a:pathLst>
                  <a:path w="73" h="417">
                    <a:moveTo>
                      <a:pt x="65" y="1"/>
                    </a:moveTo>
                    <a:lnTo>
                      <a:pt x="65" y="1"/>
                    </a:lnTo>
                    <a:lnTo>
                      <a:pt x="60" y="9"/>
                    </a:lnTo>
                    <a:lnTo>
                      <a:pt x="56" y="18"/>
                    </a:lnTo>
                    <a:lnTo>
                      <a:pt x="53" y="28"/>
                    </a:lnTo>
                    <a:lnTo>
                      <a:pt x="50" y="38"/>
                    </a:lnTo>
                    <a:lnTo>
                      <a:pt x="49" y="58"/>
                    </a:lnTo>
                    <a:lnTo>
                      <a:pt x="46" y="78"/>
                    </a:lnTo>
                    <a:lnTo>
                      <a:pt x="46" y="78"/>
                    </a:lnTo>
                    <a:lnTo>
                      <a:pt x="25" y="213"/>
                    </a:lnTo>
                    <a:lnTo>
                      <a:pt x="25" y="213"/>
                    </a:lnTo>
                    <a:lnTo>
                      <a:pt x="18" y="243"/>
                    </a:lnTo>
                    <a:lnTo>
                      <a:pt x="13" y="272"/>
                    </a:lnTo>
                    <a:lnTo>
                      <a:pt x="8" y="300"/>
                    </a:lnTo>
                    <a:lnTo>
                      <a:pt x="4" y="330"/>
                    </a:lnTo>
                    <a:lnTo>
                      <a:pt x="4" y="330"/>
                    </a:lnTo>
                    <a:lnTo>
                      <a:pt x="2" y="352"/>
                    </a:lnTo>
                    <a:lnTo>
                      <a:pt x="1" y="363"/>
                    </a:lnTo>
                    <a:lnTo>
                      <a:pt x="0" y="375"/>
                    </a:lnTo>
                    <a:lnTo>
                      <a:pt x="1" y="386"/>
                    </a:lnTo>
                    <a:lnTo>
                      <a:pt x="3" y="397"/>
                    </a:lnTo>
                    <a:lnTo>
                      <a:pt x="7" y="407"/>
                    </a:lnTo>
                    <a:lnTo>
                      <a:pt x="10" y="411"/>
                    </a:lnTo>
                    <a:lnTo>
                      <a:pt x="13" y="415"/>
                    </a:lnTo>
                    <a:lnTo>
                      <a:pt x="13" y="415"/>
                    </a:lnTo>
                    <a:lnTo>
                      <a:pt x="14" y="417"/>
                    </a:lnTo>
                    <a:lnTo>
                      <a:pt x="16" y="417"/>
                    </a:lnTo>
                    <a:lnTo>
                      <a:pt x="18" y="417"/>
                    </a:lnTo>
                    <a:lnTo>
                      <a:pt x="19" y="416"/>
                    </a:lnTo>
                    <a:lnTo>
                      <a:pt x="20" y="413"/>
                    </a:lnTo>
                    <a:lnTo>
                      <a:pt x="20" y="411"/>
                    </a:lnTo>
                    <a:lnTo>
                      <a:pt x="19" y="409"/>
                    </a:lnTo>
                    <a:lnTo>
                      <a:pt x="19" y="409"/>
                    </a:lnTo>
                    <a:lnTo>
                      <a:pt x="15" y="403"/>
                    </a:lnTo>
                    <a:lnTo>
                      <a:pt x="13" y="397"/>
                    </a:lnTo>
                    <a:lnTo>
                      <a:pt x="11" y="390"/>
                    </a:lnTo>
                    <a:lnTo>
                      <a:pt x="11" y="383"/>
                    </a:lnTo>
                    <a:lnTo>
                      <a:pt x="11" y="370"/>
                    </a:lnTo>
                    <a:lnTo>
                      <a:pt x="12" y="356"/>
                    </a:lnTo>
                    <a:lnTo>
                      <a:pt x="12" y="356"/>
                    </a:lnTo>
                    <a:lnTo>
                      <a:pt x="12" y="342"/>
                    </a:lnTo>
                    <a:lnTo>
                      <a:pt x="13" y="327"/>
                    </a:lnTo>
                    <a:lnTo>
                      <a:pt x="17" y="298"/>
                    </a:lnTo>
                    <a:lnTo>
                      <a:pt x="17" y="298"/>
                    </a:lnTo>
                    <a:lnTo>
                      <a:pt x="22" y="273"/>
                    </a:lnTo>
                    <a:lnTo>
                      <a:pt x="27" y="248"/>
                    </a:lnTo>
                    <a:lnTo>
                      <a:pt x="32" y="223"/>
                    </a:lnTo>
                    <a:lnTo>
                      <a:pt x="36" y="197"/>
                    </a:lnTo>
                    <a:lnTo>
                      <a:pt x="36" y="197"/>
                    </a:lnTo>
                    <a:lnTo>
                      <a:pt x="55" y="90"/>
                    </a:lnTo>
                    <a:lnTo>
                      <a:pt x="55" y="90"/>
                    </a:lnTo>
                    <a:lnTo>
                      <a:pt x="57" y="69"/>
                    </a:lnTo>
                    <a:lnTo>
                      <a:pt x="59" y="47"/>
                    </a:lnTo>
                    <a:lnTo>
                      <a:pt x="60" y="36"/>
                    </a:lnTo>
                    <a:lnTo>
                      <a:pt x="63" y="26"/>
                    </a:lnTo>
                    <a:lnTo>
                      <a:pt x="67" y="16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3" y="6"/>
                    </a:lnTo>
                    <a:lnTo>
                      <a:pt x="73" y="4"/>
                    </a:lnTo>
                    <a:lnTo>
                      <a:pt x="71" y="1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7" y="0"/>
                    </a:lnTo>
                    <a:lnTo>
                      <a:pt x="65" y="1"/>
                    </a:lnTo>
                    <a:lnTo>
                      <a:pt x="65" y="1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17" name="Freeform 724"/>
              <p:cNvSpPr/>
              <p:nvPr/>
            </p:nvSpPr>
            <p:spPr bwMode="auto">
              <a:xfrm>
                <a:off x="5516563" y="4291013"/>
                <a:ext cx="46038" cy="268288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61" y="44"/>
                  </a:cxn>
                  <a:cxn ang="0">
                    <a:pos x="58" y="58"/>
                  </a:cxn>
                  <a:cxn ang="0">
                    <a:pos x="56" y="84"/>
                  </a:cxn>
                  <a:cxn ang="0">
                    <a:pos x="56" y="111"/>
                  </a:cxn>
                  <a:cxn ang="0">
                    <a:pos x="52" y="180"/>
                  </a:cxn>
                  <a:cxn ang="0">
                    <a:pos x="41" y="249"/>
                  </a:cxn>
                  <a:cxn ang="0">
                    <a:pos x="33" y="280"/>
                  </a:cxn>
                  <a:cxn ang="0">
                    <a:pos x="17" y="343"/>
                  </a:cxn>
                  <a:cxn ang="0">
                    <a:pos x="4" y="408"/>
                  </a:cxn>
                  <a:cxn ang="0">
                    <a:pos x="1" y="440"/>
                  </a:cxn>
                  <a:cxn ang="0">
                    <a:pos x="0" y="472"/>
                  </a:cxn>
                  <a:cxn ang="0">
                    <a:pos x="4" y="504"/>
                  </a:cxn>
                  <a:cxn ang="0">
                    <a:pos x="4" y="506"/>
                  </a:cxn>
                  <a:cxn ang="0">
                    <a:pos x="7" y="507"/>
                  </a:cxn>
                  <a:cxn ang="0">
                    <a:pos x="12" y="505"/>
                  </a:cxn>
                  <a:cxn ang="0">
                    <a:pos x="13" y="501"/>
                  </a:cxn>
                  <a:cxn ang="0">
                    <a:pos x="10" y="485"/>
                  </a:cxn>
                  <a:cxn ang="0">
                    <a:pos x="9" y="453"/>
                  </a:cxn>
                  <a:cxn ang="0">
                    <a:pos x="11" y="420"/>
                  </a:cxn>
                  <a:cxn ang="0">
                    <a:pos x="20" y="371"/>
                  </a:cxn>
                  <a:cxn ang="0">
                    <a:pos x="36" y="306"/>
                  </a:cxn>
                  <a:cxn ang="0">
                    <a:pos x="52" y="243"/>
                  </a:cxn>
                  <a:cxn ang="0">
                    <a:pos x="57" y="214"/>
                  </a:cxn>
                  <a:cxn ang="0">
                    <a:pos x="63" y="157"/>
                  </a:cxn>
                  <a:cxn ang="0">
                    <a:pos x="65" y="128"/>
                  </a:cxn>
                  <a:cxn ang="0">
                    <a:pos x="66" y="67"/>
                  </a:cxn>
                  <a:cxn ang="0">
                    <a:pos x="67" y="60"/>
                  </a:cxn>
                  <a:cxn ang="0">
                    <a:pos x="73" y="36"/>
                  </a:cxn>
                  <a:cxn ang="0">
                    <a:pos x="84" y="6"/>
                  </a:cxn>
                  <a:cxn ang="0">
                    <a:pos x="85" y="4"/>
                  </a:cxn>
                  <a:cxn ang="0">
                    <a:pos x="83" y="1"/>
                  </a:cxn>
                  <a:cxn ang="0">
                    <a:pos x="77" y="1"/>
                  </a:cxn>
                  <a:cxn ang="0">
                    <a:pos x="75" y="3"/>
                  </a:cxn>
                </a:cxnLst>
                <a:rect l="0" t="0" r="r" b="b"/>
                <a:pathLst>
                  <a:path w="85" h="507">
                    <a:moveTo>
                      <a:pt x="75" y="3"/>
                    </a:moveTo>
                    <a:lnTo>
                      <a:pt x="75" y="3"/>
                    </a:lnTo>
                    <a:lnTo>
                      <a:pt x="65" y="31"/>
                    </a:lnTo>
                    <a:lnTo>
                      <a:pt x="61" y="44"/>
                    </a:lnTo>
                    <a:lnTo>
                      <a:pt x="58" y="58"/>
                    </a:lnTo>
                    <a:lnTo>
                      <a:pt x="58" y="58"/>
                    </a:lnTo>
                    <a:lnTo>
                      <a:pt x="56" y="72"/>
                    </a:lnTo>
                    <a:lnTo>
                      <a:pt x="56" y="84"/>
                    </a:lnTo>
                    <a:lnTo>
                      <a:pt x="56" y="111"/>
                    </a:lnTo>
                    <a:lnTo>
                      <a:pt x="56" y="111"/>
                    </a:lnTo>
                    <a:lnTo>
                      <a:pt x="55" y="145"/>
                    </a:lnTo>
                    <a:lnTo>
                      <a:pt x="52" y="180"/>
                    </a:lnTo>
                    <a:lnTo>
                      <a:pt x="47" y="214"/>
                    </a:lnTo>
                    <a:lnTo>
                      <a:pt x="41" y="249"/>
                    </a:lnTo>
                    <a:lnTo>
                      <a:pt x="41" y="249"/>
                    </a:lnTo>
                    <a:lnTo>
                      <a:pt x="33" y="280"/>
                    </a:lnTo>
                    <a:lnTo>
                      <a:pt x="25" y="312"/>
                    </a:lnTo>
                    <a:lnTo>
                      <a:pt x="17" y="343"/>
                    </a:lnTo>
                    <a:lnTo>
                      <a:pt x="10" y="375"/>
                    </a:lnTo>
                    <a:lnTo>
                      <a:pt x="4" y="408"/>
                    </a:lnTo>
                    <a:lnTo>
                      <a:pt x="2" y="423"/>
                    </a:lnTo>
                    <a:lnTo>
                      <a:pt x="1" y="440"/>
                    </a:lnTo>
                    <a:lnTo>
                      <a:pt x="0" y="455"/>
                    </a:lnTo>
                    <a:lnTo>
                      <a:pt x="0" y="472"/>
                    </a:lnTo>
                    <a:lnTo>
                      <a:pt x="1" y="487"/>
                    </a:lnTo>
                    <a:lnTo>
                      <a:pt x="4" y="504"/>
                    </a:lnTo>
                    <a:lnTo>
                      <a:pt x="4" y="504"/>
                    </a:lnTo>
                    <a:lnTo>
                      <a:pt x="4" y="506"/>
                    </a:lnTo>
                    <a:lnTo>
                      <a:pt x="6" y="507"/>
                    </a:lnTo>
                    <a:lnTo>
                      <a:pt x="7" y="507"/>
                    </a:lnTo>
                    <a:lnTo>
                      <a:pt x="9" y="507"/>
                    </a:lnTo>
                    <a:lnTo>
                      <a:pt x="12" y="505"/>
                    </a:lnTo>
                    <a:lnTo>
                      <a:pt x="12" y="503"/>
                    </a:lnTo>
                    <a:lnTo>
                      <a:pt x="13" y="501"/>
                    </a:lnTo>
                    <a:lnTo>
                      <a:pt x="13" y="501"/>
                    </a:lnTo>
                    <a:lnTo>
                      <a:pt x="10" y="485"/>
                    </a:lnTo>
                    <a:lnTo>
                      <a:pt x="9" y="469"/>
                    </a:lnTo>
                    <a:lnTo>
                      <a:pt x="9" y="453"/>
                    </a:lnTo>
                    <a:lnTo>
                      <a:pt x="10" y="437"/>
                    </a:lnTo>
                    <a:lnTo>
                      <a:pt x="11" y="420"/>
                    </a:lnTo>
                    <a:lnTo>
                      <a:pt x="13" y="403"/>
                    </a:lnTo>
                    <a:lnTo>
                      <a:pt x="20" y="371"/>
                    </a:lnTo>
                    <a:lnTo>
                      <a:pt x="28" y="338"/>
                    </a:lnTo>
                    <a:lnTo>
                      <a:pt x="36" y="306"/>
                    </a:lnTo>
                    <a:lnTo>
                      <a:pt x="44" y="274"/>
                    </a:lnTo>
                    <a:lnTo>
                      <a:pt x="52" y="243"/>
                    </a:lnTo>
                    <a:lnTo>
                      <a:pt x="52" y="243"/>
                    </a:lnTo>
                    <a:lnTo>
                      <a:pt x="57" y="214"/>
                    </a:lnTo>
                    <a:lnTo>
                      <a:pt x="61" y="186"/>
                    </a:lnTo>
                    <a:lnTo>
                      <a:pt x="63" y="157"/>
                    </a:lnTo>
                    <a:lnTo>
                      <a:pt x="65" y="128"/>
                    </a:lnTo>
                    <a:lnTo>
                      <a:pt x="65" y="128"/>
                    </a:lnTo>
                    <a:lnTo>
                      <a:pt x="65" y="98"/>
                    </a:lnTo>
                    <a:lnTo>
                      <a:pt x="66" y="67"/>
                    </a:lnTo>
                    <a:lnTo>
                      <a:pt x="66" y="67"/>
                    </a:lnTo>
                    <a:lnTo>
                      <a:pt x="67" y="60"/>
                    </a:lnTo>
                    <a:lnTo>
                      <a:pt x="68" y="51"/>
                    </a:lnTo>
                    <a:lnTo>
                      <a:pt x="73" y="36"/>
                    </a:lnTo>
                    <a:lnTo>
                      <a:pt x="78" y="20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85" y="4"/>
                    </a:lnTo>
                    <a:lnTo>
                      <a:pt x="84" y="2"/>
                    </a:lnTo>
                    <a:lnTo>
                      <a:pt x="83" y="1"/>
                    </a:lnTo>
                    <a:lnTo>
                      <a:pt x="82" y="0"/>
                    </a:lnTo>
                    <a:lnTo>
                      <a:pt x="77" y="1"/>
                    </a:lnTo>
                    <a:lnTo>
                      <a:pt x="76" y="2"/>
                    </a:lnTo>
                    <a:lnTo>
                      <a:pt x="75" y="3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18" name="Freeform 725"/>
              <p:cNvSpPr/>
              <p:nvPr/>
            </p:nvSpPr>
            <p:spPr bwMode="auto">
              <a:xfrm>
                <a:off x="5546726" y="4252913"/>
                <a:ext cx="60325" cy="376238"/>
              </a:xfrm>
              <a:custGeom>
                <a:avLst/>
                <a:gdLst/>
                <a:ahLst/>
                <a:cxnLst>
                  <a:cxn ang="0">
                    <a:pos x="104" y="5"/>
                  </a:cxn>
                  <a:cxn ang="0">
                    <a:pos x="104" y="5"/>
                  </a:cxn>
                  <a:cxn ang="0">
                    <a:pos x="103" y="28"/>
                  </a:cxn>
                  <a:cxn ang="0">
                    <a:pos x="101" y="51"/>
                  </a:cxn>
                  <a:cxn ang="0">
                    <a:pos x="98" y="74"/>
                  </a:cxn>
                  <a:cxn ang="0">
                    <a:pos x="95" y="95"/>
                  </a:cxn>
                  <a:cxn ang="0">
                    <a:pos x="86" y="141"/>
                  </a:cxn>
                  <a:cxn ang="0">
                    <a:pos x="78" y="185"/>
                  </a:cxn>
                  <a:cxn ang="0">
                    <a:pos x="78" y="185"/>
                  </a:cxn>
                  <a:cxn ang="0">
                    <a:pos x="64" y="275"/>
                  </a:cxn>
                  <a:cxn ang="0">
                    <a:pos x="48" y="364"/>
                  </a:cxn>
                  <a:cxn ang="0">
                    <a:pos x="48" y="364"/>
                  </a:cxn>
                  <a:cxn ang="0">
                    <a:pos x="39" y="407"/>
                  </a:cxn>
                  <a:cxn ang="0">
                    <a:pos x="29" y="451"/>
                  </a:cxn>
                  <a:cxn ang="0">
                    <a:pos x="19" y="495"/>
                  </a:cxn>
                  <a:cxn ang="0">
                    <a:pos x="11" y="538"/>
                  </a:cxn>
                  <a:cxn ang="0">
                    <a:pos x="11" y="538"/>
                  </a:cxn>
                  <a:cxn ang="0">
                    <a:pos x="4" y="580"/>
                  </a:cxn>
                  <a:cxn ang="0">
                    <a:pos x="1" y="600"/>
                  </a:cxn>
                  <a:cxn ang="0">
                    <a:pos x="0" y="621"/>
                  </a:cxn>
                  <a:cxn ang="0">
                    <a:pos x="0" y="707"/>
                  </a:cxn>
                  <a:cxn ang="0">
                    <a:pos x="0" y="707"/>
                  </a:cxn>
                  <a:cxn ang="0">
                    <a:pos x="0" y="709"/>
                  </a:cxn>
                  <a:cxn ang="0">
                    <a:pos x="1" y="710"/>
                  </a:cxn>
                  <a:cxn ang="0">
                    <a:pos x="3" y="711"/>
                  </a:cxn>
                  <a:cxn ang="0">
                    <a:pos x="5" y="712"/>
                  </a:cxn>
                  <a:cxn ang="0">
                    <a:pos x="6" y="711"/>
                  </a:cxn>
                  <a:cxn ang="0">
                    <a:pos x="8" y="710"/>
                  </a:cxn>
                  <a:cxn ang="0">
                    <a:pos x="9" y="709"/>
                  </a:cxn>
                  <a:cxn ang="0">
                    <a:pos x="9" y="707"/>
                  </a:cxn>
                  <a:cxn ang="0">
                    <a:pos x="9" y="621"/>
                  </a:cxn>
                  <a:cxn ang="0">
                    <a:pos x="9" y="621"/>
                  </a:cxn>
                  <a:cxn ang="0">
                    <a:pos x="10" y="609"/>
                  </a:cxn>
                  <a:cxn ang="0">
                    <a:pos x="11" y="596"/>
                  </a:cxn>
                  <a:cxn ang="0">
                    <a:pos x="14" y="572"/>
                  </a:cxn>
                  <a:cxn ang="0">
                    <a:pos x="22" y="523"/>
                  </a:cxn>
                  <a:cxn ang="0">
                    <a:pos x="22" y="523"/>
                  </a:cxn>
                  <a:cxn ang="0">
                    <a:pos x="32" y="480"/>
                  </a:cxn>
                  <a:cxn ang="0">
                    <a:pos x="41" y="436"/>
                  </a:cxn>
                  <a:cxn ang="0">
                    <a:pos x="51" y="392"/>
                  </a:cxn>
                  <a:cxn ang="0">
                    <a:pos x="61" y="348"/>
                  </a:cxn>
                  <a:cxn ang="0">
                    <a:pos x="61" y="348"/>
                  </a:cxn>
                  <a:cxn ang="0">
                    <a:pos x="76" y="260"/>
                  </a:cxn>
                  <a:cxn ang="0">
                    <a:pos x="91" y="171"/>
                  </a:cxn>
                  <a:cxn ang="0">
                    <a:pos x="91" y="171"/>
                  </a:cxn>
                  <a:cxn ang="0">
                    <a:pos x="98" y="129"/>
                  </a:cxn>
                  <a:cxn ang="0">
                    <a:pos x="105" y="88"/>
                  </a:cxn>
                  <a:cxn ang="0">
                    <a:pos x="108" y="67"/>
                  </a:cxn>
                  <a:cxn ang="0">
                    <a:pos x="111" y="47"/>
                  </a:cxn>
                  <a:cxn ang="0">
                    <a:pos x="112" y="26"/>
                  </a:cxn>
                  <a:cxn ang="0">
                    <a:pos x="113" y="5"/>
                  </a:cxn>
                  <a:cxn ang="0">
                    <a:pos x="113" y="5"/>
                  </a:cxn>
                  <a:cxn ang="0">
                    <a:pos x="113" y="3"/>
                  </a:cxn>
                  <a:cxn ang="0">
                    <a:pos x="112" y="1"/>
                  </a:cxn>
                  <a:cxn ang="0">
                    <a:pos x="110" y="1"/>
                  </a:cxn>
                  <a:cxn ang="0">
                    <a:pos x="109" y="0"/>
                  </a:cxn>
                  <a:cxn ang="0">
                    <a:pos x="107" y="1"/>
                  </a:cxn>
                  <a:cxn ang="0">
                    <a:pos x="105" y="1"/>
                  </a:cxn>
                  <a:cxn ang="0">
                    <a:pos x="104" y="3"/>
                  </a:cxn>
                  <a:cxn ang="0">
                    <a:pos x="104" y="5"/>
                  </a:cxn>
                  <a:cxn ang="0">
                    <a:pos x="104" y="5"/>
                  </a:cxn>
                </a:cxnLst>
                <a:rect l="0" t="0" r="r" b="b"/>
                <a:pathLst>
                  <a:path w="113" h="712">
                    <a:moveTo>
                      <a:pt x="104" y="5"/>
                    </a:moveTo>
                    <a:lnTo>
                      <a:pt x="104" y="5"/>
                    </a:lnTo>
                    <a:lnTo>
                      <a:pt x="103" y="28"/>
                    </a:lnTo>
                    <a:lnTo>
                      <a:pt x="101" y="51"/>
                    </a:lnTo>
                    <a:lnTo>
                      <a:pt x="98" y="74"/>
                    </a:lnTo>
                    <a:lnTo>
                      <a:pt x="95" y="95"/>
                    </a:lnTo>
                    <a:lnTo>
                      <a:pt x="86" y="141"/>
                    </a:lnTo>
                    <a:lnTo>
                      <a:pt x="78" y="185"/>
                    </a:lnTo>
                    <a:lnTo>
                      <a:pt x="78" y="185"/>
                    </a:lnTo>
                    <a:lnTo>
                      <a:pt x="64" y="275"/>
                    </a:lnTo>
                    <a:lnTo>
                      <a:pt x="48" y="364"/>
                    </a:lnTo>
                    <a:lnTo>
                      <a:pt x="48" y="364"/>
                    </a:lnTo>
                    <a:lnTo>
                      <a:pt x="39" y="407"/>
                    </a:lnTo>
                    <a:lnTo>
                      <a:pt x="29" y="451"/>
                    </a:lnTo>
                    <a:lnTo>
                      <a:pt x="19" y="495"/>
                    </a:lnTo>
                    <a:lnTo>
                      <a:pt x="11" y="538"/>
                    </a:lnTo>
                    <a:lnTo>
                      <a:pt x="11" y="538"/>
                    </a:lnTo>
                    <a:lnTo>
                      <a:pt x="4" y="580"/>
                    </a:lnTo>
                    <a:lnTo>
                      <a:pt x="1" y="600"/>
                    </a:lnTo>
                    <a:lnTo>
                      <a:pt x="0" y="621"/>
                    </a:lnTo>
                    <a:lnTo>
                      <a:pt x="0" y="707"/>
                    </a:lnTo>
                    <a:lnTo>
                      <a:pt x="0" y="707"/>
                    </a:lnTo>
                    <a:lnTo>
                      <a:pt x="0" y="709"/>
                    </a:lnTo>
                    <a:lnTo>
                      <a:pt x="1" y="710"/>
                    </a:lnTo>
                    <a:lnTo>
                      <a:pt x="3" y="711"/>
                    </a:lnTo>
                    <a:lnTo>
                      <a:pt x="5" y="712"/>
                    </a:lnTo>
                    <a:lnTo>
                      <a:pt x="6" y="711"/>
                    </a:lnTo>
                    <a:lnTo>
                      <a:pt x="8" y="710"/>
                    </a:lnTo>
                    <a:lnTo>
                      <a:pt x="9" y="709"/>
                    </a:lnTo>
                    <a:lnTo>
                      <a:pt x="9" y="707"/>
                    </a:lnTo>
                    <a:lnTo>
                      <a:pt x="9" y="621"/>
                    </a:lnTo>
                    <a:lnTo>
                      <a:pt x="9" y="621"/>
                    </a:lnTo>
                    <a:lnTo>
                      <a:pt x="10" y="609"/>
                    </a:lnTo>
                    <a:lnTo>
                      <a:pt x="11" y="596"/>
                    </a:lnTo>
                    <a:lnTo>
                      <a:pt x="14" y="572"/>
                    </a:lnTo>
                    <a:lnTo>
                      <a:pt x="22" y="523"/>
                    </a:lnTo>
                    <a:lnTo>
                      <a:pt x="22" y="523"/>
                    </a:lnTo>
                    <a:lnTo>
                      <a:pt x="32" y="480"/>
                    </a:lnTo>
                    <a:lnTo>
                      <a:pt x="41" y="436"/>
                    </a:lnTo>
                    <a:lnTo>
                      <a:pt x="51" y="392"/>
                    </a:lnTo>
                    <a:lnTo>
                      <a:pt x="61" y="348"/>
                    </a:lnTo>
                    <a:lnTo>
                      <a:pt x="61" y="348"/>
                    </a:lnTo>
                    <a:lnTo>
                      <a:pt x="76" y="260"/>
                    </a:lnTo>
                    <a:lnTo>
                      <a:pt x="91" y="171"/>
                    </a:lnTo>
                    <a:lnTo>
                      <a:pt x="91" y="171"/>
                    </a:lnTo>
                    <a:lnTo>
                      <a:pt x="98" y="129"/>
                    </a:lnTo>
                    <a:lnTo>
                      <a:pt x="105" y="88"/>
                    </a:lnTo>
                    <a:lnTo>
                      <a:pt x="108" y="67"/>
                    </a:lnTo>
                    <a:lnTo>
                      <a:pt x="111" y="47"/>
                    </a:lnTo>
                    <a:lnTo>
                      <a:pt x="112" y="26"/>
                    </a:lnTo>
                    <a:lnTo>
                      <a:pt x="113" y="5"/>
                    </a:lnTo>
                    <a:lnTo>
                      <a:pt x="113" y="5"/>
                    </a:lnTo>
                    <a:lnTo>
                      <a:pt x="113" y="3"/>
                    </a:lnTo>
                    <a:lnTo>
                      <a:pt x="112" y="1"/>
                    </a:lnTo>
                    <a:lnTo>
                      <a:pt x="110" y="1"/>
                    </a:lnTo>
                    <a:lnTo>
                      <a:pt x="109" y="0"/>
                    </a:lnTo>
                    <a:lnTo>
                      <a:pt x="107" y="1"/>
                    </a:lnTo>
                    <a:lnTo>
                      <a:pt x="105" y="1"/>
                    </a:lnTo>
                    <a:lnTo>
                      <a:pt x="104" y="3"/>
                    </a:lnTo>
                    <a:lnTo>
                      <a:pt x="104" y="5"/>
                    </a:lnTo>
                    <a:lnTo>
                      <a:pt x="104" y="5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19" name="Freeform 726"/>
              <p:cNvSpPr/>
              <p:nvPr/>
            </p:nvSpPr>
            <p:spPr bwMode="auto">
              <a:xfrm>
                <a:off x="5576888" y="4230688"/>
                <a:ext cx="61913" cy="415925"/>
              </a:xfrm>
              <a:custGeom>
                <a:avLst/>
                <a:gdLst/>
                <a:ahLst/>
                <a:cxnLst>
                  <a:cxn ang="0">
                    <a:pos x="119" y="4"/>
                  </a:cxn>
                  <a:cxn ang="0">
                    <a:pos x="118" y="1"/>
                  </a:cxn>
                  <a:cxn ang="0">
                    <a:pos x="115" y="0"/>
                  </a:cxn>
                  <a:cxn ang="0">
                    <a:pos x="110" y="3"/>
                  </a:cxn>
                  <a:cxn ang="0">
                    <a:pos x="110" y="4"/>
                  </a:cxn>
                  <a:cxn ang="0">
                    <a:pos x="105" y="22"/>
                  </a:cxn>
                  <a:cxn ang="0">
                    <a:pos x="101" y="35"/>
                  </a:cxn>
                  <a:cxn ang="0">
                    <a:pos x="100" y="39"/>
                  </a:cxn>
                  <a:cxn ang="0">
                    <a:pos x="99" y="66"/>
                  </a:cxn>
                  <a:cxn ang="0">
                    <a:pos x="94" y="92"/>
                  </a:cxn>
                  <a:cxn ang="0">
                    <a:pos x="86" y="145"/>
                  </a:cxn>
                  <a:cxn ang="0">
                    <a:pos x="78" y="184"/>
                  </a:cxn>
                  <a:cxn ang="0">
                    <a:pos x="74" y="196"/>
                  </a:cxn>
                  <a:cxn ang="0">
                    <a:pos x="63" y="239"/>
                  </a:cxn>
                  <a:cxn ang="0">
                    <a:pos x="57" y="281"/>
                  </a:cxn>
                  <a:cxn ang="0">
                    <a:pos x="50" y="334"/>
                  </a:cxn>
                  <a:cxn ang="0">
                    <a:pos x="44" y="386"/>
                  </a:cxn>
                  <a:cxn ang="0">
                    <a:pos x="39" y="437"/>
                  </a:cxn>
                  <a:cxn ang="0">
                    <a:pos x="15" y="588"/>
                  </a:cxn>
                  <a:cxn ang="0">
                    <a:pos x="8" y="635"/>
                  </a:cxn>
                  <a:cxn ang="0">
                    <a:pos x="4" y="682"/>
                  </a:cxn>
                  <a:cxn ang="0">
                    <a:pos x="5" y="704"/>
                  </a:cxn>
                  <a:cxn ang="0">
                    <a:pos x="7" y="750"/>
                  </a:cxn>
                  <a:cxn ang="0">
                    <a:pos x="6" y="773"/>
                  </a:cxn>
                  <a:cxn ang="0">
                    <a:pos x="3" y="774"/>
                  </a:cxn>
                  <a:cxn ang="0">
                    <a:pos x="0" y="778"/>
                  </a:cxn>
                  <a:cxn ang="0">
                    <a:pos x="0" y="782"/>
                  </a:cxn>
                  <a:cxn ang="0">
                    <a:pos x="2" y="785"/>
                  </a:cxn>
                  <a:cxn ang="0">
                    <a:pos x="6" y="787"/>
                  </a:cxn>
                  <a:cxn ang="0">
                    <a:pos x="10" y="787"/>
                  </a:cxn>
                  <a:cxn ang="0">
                    <a:pos x="13" y="785"/>
                  </a:cxn>
                  <a:cxn ang="0">
                    <a:pos x="15" y="782"/>
                  </a:cxn>
                  <a:cxn ang="0">
                    <a:pos x="16" y="736"/>
                  </a:cxn>
                  <a:cxn ang="0">
                    <a:pos x="14" y="691"/>
                  </a:cxn>
                  <a:cxn ang="0">
                    <a:pos x="14" y="663"/>
                  </a:cxn>
                  <a:cxn ang="0">
                    <a:pos x="21" y="609"/>
                  </a:cxn>
                  <a:cxn ang="0">
                    <a:pos x="25" y="583"/>
                  </a:cxn>
                  <a:cxn ang="0">
                    <a:pos x="48" y="436"/>
                  </a:cxn>
                  <a:cxn ang="0">
                    <a:pos x="53" y="386"/>
                  </a:cxn>
                  <a:cxn ang="0">
                    <a:pos x="56" y="360"/>
                  </a:cxn>
                  <a:cxn ang="0">
                    <a:pos x="68" y="283"/>
                  </a:cxn>
                  <a:cxn ang="0">
                    <a:pos x="87" y="182"/>
                  </a:cxn>
                  <a:cxn ang="0">
                    <a:pos x="93" y="156"/>
                  </a:cxn>
                  <a:cxn ang="0">
                    <a:pos x="108" y="76"/>
                  </a:cxn>
                  <a:cxn ang="0">
                    <a:pos x="109" y="67"/>
                  </a:cxn>
                  <a:cxn ang="0">
                    <a:pos x="110" y="39"/>
                  </a:cxn>
                  <a:cxn ang="0">
                    <a:pos x="110" y="35"/>
                  </a:cxn>
                  <a:cxn ang="0">
                    <a:pos x="114" y="22"/>
                  </a:cxn>
                  <a:cxn ang="0">
                    <a:pos x="119" y="4"/>
                  </a:cxn>
                </a:cxnLst>
                <a:rect l="0" t="0" r="r" b="b"/>
                <a:pathLst>
                  <a:path w="119" h="787">
                    <a:moveTo>
                      <a:pt x="119" y="4"/>
                    </a:moveTo>
                    <a:lnTo>
                      <a:pt x="119" y="4"/>
                    </a:lnTo>
                    <a:lnTo>
                      <a:pt x="119" y="3"/>
                    </a:lnTo>
                    <a:lnTo>
                      <a:pt x="118" y="1"/>
                    </a:lnTo>
                    <a:lnTo>
                      <a:pt x="116" y="0"/>
                    </a:lnTo>
                    <a:lnTo>
                      <a:pt x="115" y="0"/>
                    </a:lnTo>
                    <a:lnTo>
                      <a:pt x="111" y="1"/>
                    </a:lnTo>
                    <a:lnTo>
                      <a:pt x="110" y="3"/>
                    </a:lnTo>
                    <a:lnTo>
                      <a:pt x="110" y="4"/>
                    </a:lnTo>
                    <a:lnTo>
                      <a:pt x="110" y="4"/>
                    </a:lnTo>
                    <a:lnTo>
                      <a:pt x="108" y="13"/>
                    </a:lnTo>
                    <a:lnTo>
                      <a:pt x="105" y="22"/>
                    </a:lnTo>
                    <a:lnTo>
                      <a:pt x="102" y="30"/>
                    </a:lnTo>
                    <a:lnTo>
                      <a:pt x="101" y="35"/>
                    </a:lnTo>
                    <a:lnTo>
                      <a:pt x="100" y="39"/>
                    </a:lnTo>
                    <a:lnTo>
                      <a:pt x="100" y="39"/>
                    </a:lnTo>
                    <a:lnTo>
                      <a:pt x="100" y="53"/>
                    </a:lnTo>
                    <a:lnTo>
                      <a:pt x="99" y="66"/>
                    </a:lnTo>
                    <a:lnTo>
                      <a:pt x="94" y="92"/>
                    </a:lnTo>
                    <a:lnTo>
                      <a:pt x="94" y="92"/>
                    </a:lnTo>
                    <a:lnTo>
                      <a:pt x="90" y="118"/>
                    </a:lnTo>
                    <a:lnTo>
                      <a:pt x="86" y="145"/>
                    </a:lnTo>
                    <a:lnTo>
                      <a:pt x="81" y="170"/>
                    </a:lnTo>
                    <a:lnTo>
                      <a:pt x="78" y="184"/>
                    </a:lnTo>
                    <a:lnTo>
                      <a:pt x="74" y="196"/>
                    </a:lnTo>
                    <a:lnTo>
                      <a:pt x="74" y="196"/>
                    </a:lnTo>
                    <a:lnTo>
                      <a:pt x="69" y="217"/>
                    </a:lnTo>
                    <a:lnTo>
                      <a:pt x="63" y="239"/>
                    </a:lnTo>
                    <a:lnTo>
                      <a:pt x="60" y="259"/>
                    </a:lnTo>
                    <a:lnTo>
                      <a:pt x="57" y="281"/>
                    </a:lnTo>
                    <a:lnTo>
                      <a:pt x="57" y="281"/>
                    </a:lnTo>
                    <a:lnTo>
                      <a:pt x="50" y="334"/>
                    </a:lnTo>
                    <a:lnTo>
                      <a:pt x="47" y="359"/>
                    </a:lnTo>
                    <a:lnTo>
                      <a:pt x="44" y="386"/>
                    </a:lnTo>
                    <a:lnTo>
                      <a:pt x="44" y="386"/>
                    </a:lnTo>
                    <a:lnTo>
                      <a:pt x="39" y="437"/>
                    </a:lnTo>
                    <a:lnTo>
                      <a:pt x="30" y="488"/>
                    </a:lnTo>
                    <a:lnTo>
                      <a:pt x="15" y="588"/>
                    </a:lnTo>
                    <a:lnTo>
                      <a:pt x="15" y="588"/>
                    </a:lnTo>
                    <a:lnTo>
                      <a:pt x="8" y="635"/>
                    </a:lnTo>
                    <a:lnTo>
                      <a:pt x="5" y="658"/>
                    </a:lnTo>
                    <a:lnTo>
                      <a:pt x="4" y="682"/>
                    </a:lnTo>
                    <a:lnTo>
                      <a:pt x="4" y="682"/>
                    </a:lnTo>
                    <a:lnTo>
                      <a:pt x="5" y="704"/>
                    </a:lnTo>
                    <a:lnTo>
                      <a:pt x="6" y="727"/>
                    </a:lnTo>
                    <a:lnTo>
                      <a:pt x="7" y="750"/>
                    </a:lnTo>
                    <a:lnTo>
                      <a:pt x="6" y="773"/>
                    </a:lnTo>
                    <a:lnTo>
                      <a:pt x="6" y="773"/>
                    </a:lnTo>
                    <a:lnTo>
                      <a:pt x="4" y="773"/>
                    </a:lnTo>
                    <a:lnTo>
                      <a:pt x="3" y="774"/>
                    </a:lnTo>
                    <a:lnTo>
                      <a:pt x="2" y="776"/>
                    </a:lnTo>
                    <a:lnTo>
                      <a:pt x="0" y="778"/>
                    </a:lnTo>
                    <a:lnTo>
                      <a:pt x="0" y="782"/>
                    </a:lnTo>
                    <a:lnTo>
                      <a:pt x="0" y="782"/>
                    </a:lnTo>
                    <a:lnTo>
                      <a:pt x="0" y="784"/>
                    </a:lnTo>
                    <a:lnTo>
                      <a:pt x="2" y="785"/>
                    </a:lnTo>
                    <a:lnTo>
                      <a:pt x="4" y="786"/>
                    </a:lnTo>
                    <a:lnTo>
                      <a:pt x="6" y="787"/>
                    </a:lnTo>
                    <a:lnTo>
                      <a:pt x="10" y="787"/>
                    </a:lnTo>
                    <a:lnTo>
                      <a:pt x="10" y="787"/>
                    </a:lnTo>
                    <a:lnTo>
                      <a:pt x="12" y="786"/>
                    </a:lnTo>
                    <a:lnTo>
                      <a:pt x="13" y="785"/>
                    </a:lnTo>
                    <a:lnTo>
                      <a:pt x="15" y="782"/>
                    </a:lnTo>
                    <a:lnTo>
                      <a:pt x="15" y="782"/>
                    </a:lnTo>
                    <a:lnTo>
                      <a:pt x="16" y="759"/>
                    </a:lnTo>
                    <a:lnTo>
                      <a:pt x="16" y="736"/>
                    </a:lnTo>
                    <a:lnTo>
                      <a:pt x="14" y="691"/>
                    </a:lnTo>
                    <a:lnTo>
                      <a:pt x="14" y="691"/>
                    </a:lnTo>
                    <a:lnTo>
                      <a:pt x="14" y="677"/>
                    </a:lnTo>
                    <a:lnTo>
                      <a:pt x="14" y="663"/>
                    </a:lnTo>
                    <a:lnTo>
                      <a:pt x="17" y="636"/>
                    </a:lnTo>
                    <a:lnTo>
                      <a:pt x="21" y="609"/>
                    </a:lnTo>
                    <a:lnTo>
                      <a:pt x="25" y="583"/>
                    </a:lnTo>
                    <a:lnTo>
                      <a:pt x="25" y="583"/>
                    </a:lnTo>
                    <a:lnTo>
                      <a:pt x="41" y="484"/>
                    </a:lnTo>
                    <a:lnTo>
                      <a:pt x="48" y="436"/>
                    </a:lnTo>
                    <a:lnTo>
                      <a:pt x="51" y="411"/>
                    </a:lnTo>
                    <a:lnTo>
                      <a:pt x="53" y="386"/>
                    </a:lnTo>
                    <a:lnTo>
                      <a:pt x="53" y="386"/>
                    </a:lnTo>
                    <a:lnTo>
                      <a:pt x="56" y="360"/>
                    </a:lnTo>
                    <a:lnTo>
                      <a:pt x="59" y="335"/>
                    </a:lnTo>
                    <a:lnTo>
                      <a:pt x="68" y="283"/>
                    </a:lnTo>
                    <a:lnTo>
                      <a:pt x="77" y="232"/>
                    </a:lnTo>
                    <a:lnTo>
                      <a:pt x="87" y="182"/>
                    </a:lnTo>
                    <a:lnTo>
                      <a:pt x="87" y="182"/>
                    </a:lnTo>
                    <a:lnTo>
                      <a:pt x="93" y="156"/>
                    </a:lnTo>
                    <a:lnTo>
                      <a:pt x="98" y="129"/>
                    </a:lnTo>
                    <a:lnTo>
                      <a:pt x="108" y="76"/>
                    </a:lnTo>
                    <a:lnTo>
                      <a:pt x="108" y="76"/>
                    </a:lnTo>
                    <a:lnTo>
                      <a:pt x="109" y="67"/>
                    </a:lnTo>
                    <a:lnTo>
                      <a:pt x="110" y="58"/>
                    </a:lnTo>
                    <a:lnTo>
                      <a:pt x="110" y="39"/>
                    </a:lnTo>
                    <a:lnTo>
                      <a:pt x="110" y="39"/>
                    </a:lnTo>
                    <a:lnTo>
                      <a:pt x="110" y="35"/>
                    </a:lnTo>
                    <a:lnTo>
                      <a:pt x="111" y="31"/>
                    </a:lnTo>
                    <a:lnTo>
                      <a:pt x="114" y="22"/>
                    </a:lnTo>
                    <a:lnTo>
                      <a:pt x="117" y="13"/>
                    </a:lnTo>
                    <a:lnTo>
                      <a:pt x="119" y="4"/>
                    </a:lnTo>
                    <a:lnTo>
                      <a:pt x="119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0" name="Freeform 727"/>
              <p:cNvSpPr/>
              <p:nvPr/>
            </p:nvSpPr>
            <p:spPr bwMode="auto">
              <a:xfrm>
                <a:off x="5589588" y="4140200"/>
                <a:ext cx="90488" cy="552450"/>
              </a:xfrm>
              <a:custGeom>
                <a:avLst/>
                <a:gdLst/>
                <a:ahLst/>
                <a:cxnLst>
                  <a:cxn ang="0">
                    <a:pos x="161" y="4"/>
                  </a:cxn>
                  <a:cxn ang="0">
                    <a:pos x="159" y="73"/>
                  </a:cxn>
                  <a:cxn ang="0">
                    <a:pos x="153" y="141"/>
                  </a:cxn>
                  <a:cxn ang="0">
                    <a:pos x="142" y="208"/>
                  </a:cxn>
                  <a:cxn ang="0">
                    <a:pos x="125" y="276"/>
                  </a:cxn>
                  <a:cxn ang="0">
                    <a:pos x="109" y="340"/>
                  </a:cxn>
                  <a:cxn ang="0">
                    <a:pos x="87" y="436"/>
                  </a:cxn>
                  <a:cxn ang="0">
                    <a:pos x="77" y="503"/>
                  </a:cxn>
                  <a:cxn ang="0">
                    <a:pos x="73" y="536"/>
                  </a:cxn>
                  <a:cxn ang="0">
                    <a:pos x="63" y="599"/>
                  </a:cxn>
                  <a:cxn ang="0">
                    <a:pos x="47" y="695"/>
                  </a:cxn>
                  <a:cxn ang="0">
                    <a:pos x="39" y="759"/>
                  </a:cxn>
                  <a:cxn ang="0">
                    <a:pos x="38" y="791"/>
                  </a:cxn>
                  <a:cxn ang="0">
                    <a:pos x="33" y="856"/>
                  </a:cxn>
                  <a:cxn ang="0">
                    <a:pos x="22" y="920"/>
                  </a:cxn>
                  <a:cxn ang="0">
                    <a:pos x="10" y="973"/>
                  </a:cxn>
                  <a:cxn ang="0">
                    <a:pos x="1" y="1025"/>
                  </a:cxn>
                  <a:cxn ang="0">
                    <a:pos x="0" y="1028"/>
                  </a:cxn>
                  <a:cxn ang="0">
                    <a:pos x="0" y="1038"/>
                  </a:cxn>
                  <a:cxn ang="0">
                    <a:pos x="1" y="1041"/>
                  </a:cxn>
                  <a:cxn ang="0">
                    <a:pos x="5" y="1042"/>
                  </a:cxn>
                  <a:cxn ang="0">
                    <a:pos x="9" y="1041"/>
                  </a:cxn>
                  <a:cxn ang="0">
                    <a:pos x="10" y="1038"/>
                  </a:cxn>
                  <a:cxn ang="0">
                    <a:pos x="11" y="1021"/>
                  </a:cxn>
                  <a:cxn ang="0">
                    <a:pos x="16" y="988"/>
                  </a:cxn>
                  <a:cxn ang="0">
                    <a:pos x="27" y="938"/>
                  </a:cxn>
                  <a:cxn ang="0">
                    <a:pos x="34" y="905"/>
                  </a:cxn>
                  <a:cxn ang="0">
                    <a:pos x="44" y="849"/>
                  </a:cxn>
                  <a:cxn ang="0">
                    <a:pos x="48" y="791"/>
                  </a:cxn>
                  <a:cxn ang="0">
                    <a:pos x="49" y="759"/>
                  </a:cxn>
                  <a:cxn ang="0">
                    <a:pos x="57" y="695"/>
                  </a:cxn>
                  <a:cxn ang="0">
                    <a:pos x="74" y="600"/>
                  </a:cxn>
                  <a:cxn ang="0">
                    <a:pos x="82" y="536"/>
                  </a:cxn>
                  <a:cxn ang="0">
                    <a:pos x="86" y="501"/>
                  </a:cxn>
                  <a:cxn ang="0">
                    <a:pos x="97" y="431"/>
                  </a:cxn>
                  <a:cxn ang="0">
                    <a:pos x="113" y="362"/>
                  </a:cxn>
                  <a:cxn ang="0">
                    <a:pos x="140" y="261"/>
                  </a:cxn>
                  <a:cxn ang="0">
                    <a:pos x="148" y="229"/>
                  </a:cxn>
                  <a:cxn ang="0">
                    <a:pos x="160" y="166"/>
                  </a:cxn>
                  <a:cxn ang="0">
                    <a:pos x="168" y="101"/>
                  </a:cxn>
                  <a:cxn ang="0">
                    <a:pos x="171" y="37"/>
                  </a:cxn>
                  <a:cxn ang="0">
                    <a:pos x="171" y="4"/>
                  </a:cxn>
                  <a:cxn ang="0">
                    <a:pos x="170" y="1"/>
                  </a:cxn>
                  <a:cxn ang="0">
                    <a:pos x="167" y="0"/>
                  </a:cxn>
                  <a:cxn ang="0">
                    <a:pos x="163" y="1"/>
                  </a:cxn>
                  <a:cxn ang="0">
                    <a:pos x="161" y="4"/>
                  </a:cxn>
                </a:cxnLst>
                <a:rect l="0" t="0" r="r" b="b"/>
                <a:pathLst>
                  <a:path w="171" h="1042">
                    <a:moveTo>
                      <a:pt x="161" y="4"/>
                    </a:moveTo>
                    <a:lnTo>
                      <a:pt x="161" y="4"/>
                    </a:lnTo>
                    <a:lnTo>
                      <a:pt x="161" y="39"/>
                    </a:lnTo>
                    <a:lnTo>
                      <a:pt x="159" y="73"/>
                    </a:lnTo>
                    <a:lnTo>
                      <a:pt x="156" y="107"/>
                    </a:lnTo>
                    <a:lnTo>
                      <a:pt x="153" y="141"/>
                    </a:lnTo>
                    <a:lnTo>
                      <a:pt x="148" y="175"/>
                    </a:lnTo>
                    <a:lnTo>
                      <a:pt x="142" y="208"/>
                    </a:lnTo>
                    <a:lnTo>
                      <a:pt x="135" y="242"/>
                    </a:lnTo>
                    <a:lnTo>
                      <a:pt x="125" y="276"/>
                    </a:lnTo>
                    <a:lnTo>
                      <a:pt x="125" y="276"/>
                    </a:lnTo>
                    <a:lnTo>
                      <a:pt x="109" y="340"/>
                    </a:lnTo>
                    <a:lnTo>
                      <a:pt x="94" y="404"/>
                    </a:lnTo>
                    <a:lnTo>
                      <a:pt x="87" y="436"/>
                    </a:lnTo>
                    <a:lnTo>
                      <a:pt x="82" y="470"/>
                    </a:lnTo>
                    <a:lnTo>
                      <a:pt x="77" y="503"/>
                    </a:lnTo>
                    <a:lnTo>
                      <a:pt x="73" y="536"/>
                    </a:lnTo>
                    <a:lnTo>
                      <a:pt x="73" y="536"/>
                    </a:lnTo>
                    <a:lnTo>
                      <a:pt x="68" y="568"/>
                    </a:lnTo>
                    <a:lnTo>
                      <a:pt x="63" y="599"/>
                    </a:lnTo>
                    <a:lnTo>
                      <a:pt x="52" y="663"/>
                    </a:lnTo>
                    <a:lnTo>
                      <a:pt x="47" y="695"/>
                    </a:lnTo>
                    <a:lnTo>
                      <a:pt x="43" y="727"/>
                    </a:lnTo>
                    <a:lnTo>
                      <a:pt x="39" y="759"/>
                    </a:lnTo>
                    <a:lnTo>
                      <a:pt x="38" y="791"/>
                    </a:lnTo>
                    <a:lnTo>
                      <a:pt x="38" y="791"/>
                    </a:lnTo>
                    <a:lnTo>
                      <a:pt x="36" y="824"/>
                    </a:lnTo>
                    <a:lnTo>
                      <a:pt x="33" y="856"/>
                    </a:lnTo>
                    <a:lnTo>
                      <a:pt x="28" y="888"/>
                    </a:lnTo>
                    <a:lnTo>
                      <a:pt x="22" y="920"/>
                    </a:lnTo>
                    <a:lnTo>
                      <a:pt x="22" y="920"/>
                    </a:lnTo>
                    <a:lnTo>
                      <a:pt x="10" y="973"/>
                    </a:lnTo>
                    <a:lnTo>
                      <a:pt x="4" y="999"/>
                    </a:lnTo>
                    <a:lnTo>
                      <a:pt x="1" y="1025"/>
                    </a:lnTo>
                    <a:lnTo>
                      <a:pt x="1" y="1025"/>
                    </a:lnTo>
                    <a:lnTo>
                      <a:pt x="0" y="1028"/>
                    </a:lnTo>
                    <a:lnTo>
                      <a:pt x="0" y="1038"/>
                    </a:lnTo>
                    <a:lnTo>
                      <a:pt x="0" y="1038"/>
                    </a:lnTo>
                    <a:lnTo>
                      <a:pt x="0" y="1040"/>
                    </a:lnTo>
                    <a:lnTo>
                      <a:pt x="1" y="1041"/>
                    </a:lnTo>
                    <a:lnTo>
                      <a:pt x="3" y="1042"/>
                    </a:lnTo>
                    <a:lnTo>
                      <a:pt x="5" y="1042"/>
                    </a:lnTo>
                    <a:lnTo>
                      <a:pt x="6" y="1042"/>
                    </a:lnTo>
                    <a:lnTo>
                      <a:pt x="9" y="1041"/>
                    </a:lnTo>
                    <a:lnTo>
                      <a:pt x="10" y="1040"/>
                    </a:lnTo>
                    <a:lnTo>
                      <a:pt x="10" y="1038"/>
                    </a:lnTo>
                    <a:lnTo>
                      <a:pt x="10" y="1038"/>
                    </a:lnTo>
                    <a:lnTo>
                      <a:pt x="11" y="1021"/>
                    </a:lnTo>
                    <a:lnTo>
                      <a:pt x="13" y="1005"/>
                    </a:lnTo>
                    <a:lnTo>
                      <a:pt x="16" y="988"/>
                    </a:lnTo>
                    <a:lnTo>
                      <a:pt x="19" y="972"/>
                    </a:lnTo>
                    <a:lnTo>
                      <a:pt x="27" y="938"/>
                    </a:lnTo>
                    <a:lnTo>
                      <a:pt x="34" y="905"/>
                    </a:lnTo>
                    <a:lnTo>
                      <a:pt x="34" y="905"/>
                    </a:lnTo>
                    <a:lnTo>
                      <a:pt x="39" y="878"/>
                    </a:lnTo>
                    <a:lnTo>
                      <a:pt x="44" y="849"/>
                    </a:lnTo>
                    <a:lnTo>
                      <a:pt x="47" y="820"/>
                    </a:lnTo>
                    <a:lnTo>
                      <a:pt x="48" y="791"/>
                    </a:lnTo>
                    <a:lnTo>
                      <a:pt x="48" y="791"/>
                    </a:lnTo>
                    <a:lnTo>
                      <a:pt x="49" y="759"/>
                    </a:lnTo>
                    <a:lnTo>
                      <a:pt x="52" y="727"/>
                    </a:lnTo>
                    <a:lnTo>
                      <a:pt x="57" y="695"/>
                    </a:lnTo>
                    <a:lnTo>
                      <a:pt x="62" y="663"/>
                    </a:lnTo>
                    <a:lnTo>
                      <a:pt x="74" y="600"/>
                    </a:lnTo>
                    <a:lnTo>
                      <a:pt x="78" y="568"/>
                    </a:lnTo>
                    <a:lnTo>
                      <a:pt x="82" y="536"/>
                    </a:lnTo>
                    <a:lnTo>
                      <a:pt x="82" y="536"/>
                    </a:lnTo>
                    <a:lnTo>
                      <a:pt x="86" y="501"/>
                    </a:lnTo>
                    <a:lnTo>
                      <a:pt x="91" y="465"/>
                    </a:lnTo>
                    <a:lnTo>
                      <a:pt x="97" y="431"/>
                    </a:lnTo>
                    <a:lnTo>
                      <a:pt x="105" y="396"/>
                    </a:lnTo>
                    <a:lnTo>
                      <a:pt x="113" y="362"/>
                    </a:lnTo>
                    <a:lnTo>
                      <a:pt x="121" y="328"/>
                    </a:lnTo>
                    <a:lnTo>
                      <a:pt x="140" y="261"/>
                    </a:lnTo>
                    <a:lnTo>
                      <a:pt x="140" y="261"/>
                    </a:lnTo>
                    <a:lnTo>
                      <a:pt x="148" y="229"/>
                    </a:lnTo>
                    <a:lnTo>
                      <a:pt x="154" y="197"/>
                    </a:lnTo>
                    <a:lnTo>
                      <a:pt x="160" y="166"/>
                    </a:lnTo>
                    <a:lnTo>
                      <a:pt x="164" y="134"/>
                    </a:lnTo>
                    <a:lnTo>
                      <a:pt x="168" y="101"/>
                    </a:lnTo>
                    <a:lnTo>
                      <a:pt x="170" y="69"/>
                    </a:lnTo>
                    <a:lnTo>
                      <a:pt x="171" y="37"/>
                    </a:lnTo>
                    <a:lnTo>
                      <a:pt x="171" y="4"/>
                    </a:lnTo>
                    <a:lnTo>
                      <a:pt x="171" y="4"/>
                    </a:lnTo>
                    <a:lnTo>
                      <a:pt x="171" y="2"/>
                    </a:lnTo>
                    <a:lnTo>
                      <a:pt x="170" y="1"/>
                    </a:lnTo>
                    <a:lnTo>
                      <a:pt x="168" y="0"/>
                    </a:lnTo>
                    <a:lnTo>
                      <a:pt x="167" y="0"/>
                    </a:lnTo>
                    <a:lnTo>
                      <a:pt x="164" y="0"/>
                    </a:lnTo>
                    <a:lnTo>
                      <a:pt x="163" y="1"/>
                    </a:lnTo>
                    <a:lnTo>
                      <a:pt x="161" y="2"/>
                    </a:lnTo>
                    <a:lnTo>
                      <a:pt x="161" y="4"/>
                    </a:lnTo>
                    <a:lnTo>
                      <a:pt x="161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1" name="Freeform 728"/>
              <p:cNvSpPr/>
              <p:nvPr/>
            </p:nvSpPr>
            <p:spPr bwMode="auto">
              <a:xfrm>
                <a:off x="5608638" y="4162425"/>
                <a:ext cx="123825" cy="544513"/>
              </a:xfrm>
              <a:custGeom>
                <a:avLst/>
                <a:gdLst/>
                <a:ahLst/>
                <a:cxnLst>
                  <a:cxn ang="0">
                    <a:pos x="226" y="1"/>
                  </a:cxn>
                  <a:cxn ang="0">
                    <a:pos x="209" y="14"/>
                  </a:cxn>
                  <a:cxn ang="0">
                    <a:pos x="198" y="30"/>
                  </a:cxn>
                  <a:cxn ang="0">
                    <a:pos x="192" y="48"/>
                  </a:cxn>
                  <a:cxn ang="0">
                    <a:pos x="187" y="69"/>
                  </a:cxn>
                  <a:cxn ang="0">
                    <a:pos x="177" y="145"/>
                  </a:cxn>
                  <a:cxn ang="0">
                    <a:pos x="164" y="219"/>
                  </a:cxn>
                  <a:cxn ang="0">
                    <a:pos x="156" y="254"/>
                  </a:cxn>
                  <a:cxn ang="0">
                    <a:pos x="142" y="357"/>
                  </a:cxn>
                  <a:cxn ang="0">
                    <a:pos x="136" y="392"/>
                  </a:cxn>
                  <a:cxn ang="0">
                    <a:pos x="116" y="498"/>
                  </a:cxn>
                  <a:cxn ang="0">
                    <a:pos x="109" y="533"/>
                  </a:cxn>
                  <a:cxn ang="0">
                    <a:pos x="81" y="637"/>
                  </a:cxn>
                  <a:cxn ang="0">
                    <a:pos x="62" y="707"/>
                  </a:cxn>
                  <a:cxn ang="0">
                    <a:pos x="49" y="779"/>
                  </a:cxn>
                  <a:cxn ang="0">
                    <a:pos x="45" y="813"/>
                  </a:cxn>
                  <a:cxn ang="0">
                    <a:pos x="43" y="847"/>
                  </a:cxn>
                  <a:cxn ang="0">
                    <a:pos x="38" y="878"/>
                  </a:cxn>
                  <a:cxn ang="0">
                    <a:pos x="34" y="910"/>
                  </a:cxn>
                  <a:cxn ang="0">
                    <a:pos x="31" y="924"/>
                  </a:cxn>
                  <a:cxn ang="0">
                    <a:pos x="24" y="951"/>
                  </a:cxn>
                  <a:cxn ang="0">
                    <a:pos x="20" y="965"/>
                  </a:cxn>
                  <a:cxn ang="0">
                    <a:pos x="12" y="999"/>
                  </a:cxn>
                  <a:cxn ang="0">
                    <a:pos x="8" y="1010"/>
                  </a:cxn>
                  <a:cxn ang="0">
                    <a:pos x="3" y="1010"/>
                  </a:cxn>
                  <a:cxn ang="0">
                    <a:pos x="0" y="1014"/>
                  </a:cxn>
                  <a:cxn ang="0">
                    <a:pos x="0" y="1024"/>
                  </a:cxn>
                  <a:cxn ang="0">
                    <a:pos x="4" y="1029"/>
                  </a:cxn>
                  <a:cxn ang="0">
                    <a:pos x="9" y="1027"/>
                  </a:cxn>
                  <a:cxn ang="0">
                    <a:pos x="12" y="1021"/>
                  </a:cxn>
                  <a:cxn ang="0">
                    <a:pos x="18" y="1007"/>
                  </a:cxn>
                  <a:cxn ang="0">
                    <a:pos x="24" y="987"/>
                  </a:cxn>
                  <a:cxn ang="0">
                    <a:pos x="31" y="964"/>
                  </a:cxn>
                  <a:cxn ang="0">
                    <a:pos x="38" y="940"/>
                  </a:cxn>
                  <a:cxn ang="0">
                    <a:pos x="42" y="912"/>
                  </a:cxn>
                  <a:cxn ang="0">
                    <a:pos x="45" y="884"/>
                  </a:cxn>
                  <a:cxn ang="0">
                    <a:pos x="48" y="869"/>
                  </a:cxn>
                  <a:cxn ang="0">
                    <a:pos x="54" y="822"/>
                  </a:cxn>
                  <a:cxn ang="0">
                    <a:pos x="57" y="786"/>
                  </a:cxn>
                  <a:cxn ang="0">
                    <a:pos x="70" y="715"/>
                  </a:cxn>
                  <a:cxn ang="0">
                    <a:pos x="79" y="680"/>
                  </a:cxn>
                  <a:cxn ang="0">
                    <a:pos x="100" y="607"/>
                  </a:cxn>
                  <a:cxn ang="0">
                    <a:pos x="118" y="534"/>
                  </a:cxn>
                  <a:cxn ang="0">
                    <a:pos x="133" y="467"/>
                  </a:cxn>
                  <a:cxn ang="0">
                    <a:pos x="144" y="399"/>
                  </a:cxn>
                  <a:cxn ang="0">
                    <a:pos x="164" y="263"/>
                  </a:cxn>
                  <a:cxn ang="0">
                    <a:pos x="176" y="194"/>
                  </a:cxn>
                  <a:cxn ang="0">
                    <a:pos x="188" y="126"/>
                  </a:cxn>
                  <a:cxn ang="0">
                    <a:pos x="193" y="94"/>
                  </a:cxn>
                  <a:cxn ang="0">
                    <a:pos x="198" y="61"/>
                  </a:cxn>
                  <a:cxn ang="0">
                    <a:pos x="205" y="38"/>
                  </a:cxn>
                  <a:cxn ang="0">
                    <a:pos x="213" y="25"/>
                  </a:cxn>
                  <a:cxn ang="0">
                    <a:pos x="224" y="13"/>
                  </a:cxn>
                  <a:cxn ang="0">
                    <a:pos x="230" y="9"/>
                  </a:cxn>
                  <a:cxn ang="0">
                    <a:pos x="232" y="5"/>
                  </a:cxn>
                  <a:cxn ang="0">
                    <a:pos x="232" y="2"/>
                  </a:cxn>
                  <a:cxn ang="0">
                    <a:pos x="229" y="0"/>
                  </a:cxn>
                  <a:cxn ang="0">
                    <a:pos x="226" y="1"/>
                  </a:cxn>
                </a:cxnLst>
                <a:rect l="0" t="0" r="r" b="b"/>
                <a:pathLst>
                  <a:path w="232" h="1029">
                    <a:moveTo>
                      <a:pt x="226" y="1"/>
                    </a:moveTo>
                    <a:lnTo>
                      <a:pt x="226" y="1"/>
                    </a:lnTo>
                    <a:lnTo>
                      <a:pt x="216" y="7"/>
                    </a:lnTo>
                    <a:lnTo>
                      <a:pt x="209" y="14"/>
                    </a:lnTo>
                    <a:lnTo>
                      <a:pt x="203" y="22"/>
                    </a:lnTo>
                    <a:lnTo>
                      <a:pt x="198" y="30"/>
                    </a:lnTo>
                    <a:lnTo>
                      <a:pt x="195" y="39"/>
                    </a:lnTo>
                    <a:lnTo>
                      <a:pt x="192" y="48"/>
                    </a:lnTo>
                    <a:lnTo>
                      <a:pt x="189" y="59"/>
                    </a:lnTo>
                    <a:lnTo>
                      <a:pt x="187" y="69"/>
                    </a:lnTo>
                    <a:lnTo>
                      <a:pt x="187" y="69"/>
                    </a:lnTo>
                    <a:lnTo>
                      <a:pt x="177" y="145"/>
                    </a:lnTo>
                    <a:lnTo>
                      <a:pt x="171" y="182"/>
                    </a:lnTo>
                    <a:lnTo>
                      <a:pt x="164" y="219"/>
                    </a:lnTo>
                    <a:lnTo>
                      <a:pt x="164" y="219"/>
                    </a:lnTo>
                    <a:lnTo>
                      <a:pt x="156" y="254"/>
                    </a:lnTo>
                    <a:lnTo>
                      <a:pt x="151" y="288"/>
                    </a:lnTo>
                    <a:lnTo>
                      <a:pt x="142" y="357"/>
                    </a:lnTo>
                    <a:lnTo>
                      <a:pt x="142" y="357"/>
                    </a:lnTo>
                    <a:lnTo>
                      <a:pt x="136" y="392"/>
                    </a:lnTo>
                    <a:lnTo>
                      <a:pt x="130" y="428"/>
                    </a:lnTo>
                    <a:lnTo>
                      <a:pt x="116" y="498"/>
                    </a:lnTo>
                    <a:lnTo>
                      <a:pt x="116" y="498"/>
                    </a:lnTo>
                    <a:lnTo>
                      <a:pt x="109" y="533"/>
                    </a:lnTo>
                    <a:lnTo>
                      <a:pt x="100" y="568"/>
                    </a:lnTo>
                    <a:lnTo>
                      <a:pt x="81" y="637"/>
                    </a:lnTo>
                    <a:lnTo>
                      <a:pt x="71" y="672"/>
                    </a:lnTo>
                    <a:lnTo>
                      <a:pt x="62" y="707"/>
                    </a:lnTo>
                    <a:lnTo>
                      <a:pt x="54" y="743"/>
                    </a:lnTo>
                    <a:lnTo>
                      <a:pt x="49" y="779"/>
                    </a:lnTo>
                    <a:lnTo>
                      <a:pt x="49" y="779"/>
                    </a:lnTo>
                    <a:lnTo>
                      <a:pt x="45" y="813"/>
                    </a:lnTo>
                    <a:lnTo>
                      <a:pt x="43" y="847"/>
                    </a:lnTo>
                    <a:lnTo>
                      <a:pt x="43" y="847"/>
                    </a:lnTo>
                    <a:lnTo>
                      <a:pt x="41" y="862"/>
                    </a:lnTo>
                    <a:lnTo>
                      <a:pt x="38" y="878"/>
                    </a:lnTo>
                    <a:lnTo>
                      <a:pt x="35" y="894"/>
                    </a:lnTo>
                    <a:lnTo>
                      <a:pt x="34" y="910"/>
                    </a:lnTo>
                    <a:lnTo>
                      <a:pt x="34" y="910"/>
                    </a:lnTo>
                    <a:lnTo>
                      <a:pt x="31" y="924"/>
                    </a:lnTo>
                    <a:lnTo>
                      <a:pt x="28" y="938"/>
                    </a:lnTo>
                    <a:lnTo>
                      <a:pt x="24" y="951"/>
                    </a:lnTo>
                    <a:lnTo>
                      <a:pt x="20" y="965"/>
                    </a:lnTo>
                    <a:lnTo>
                      <a:pt x="20" y="965"/>
                    </a:lnTo>
                    <a:lnTo>
                      <a:pt x="15" y="987"/>
                    </a:lnTo>
                    <a:lnTo>
                      <a:pt x="12" y="999"/>
                    </a:lnTo>
                    <a:lnTo>
                      <a:pt x="8" y="1010"/>
                    </a:lnTo>
                    <a:lnTo>
                      <a:pt x="8" y="1010"/>
                    </a:lnTo>
                    <a:lnTo>
                      <a:pt x="5" y="1010"/>
                    </a:lnTo>
                    <a:lnTo>
                      <a:pt x="3" y="1010"/>
                    </a:lnTo>
                    <a:lnTo>
                      <a:pt x="0" y="1012"/>
                    </a:lnTo>
                    <a:lnTo>
                      <a:pt x="0" y="1014"/>
                    </a:lnTo>
                    <a:lnTo>
                      <a:pt x="0" y="1024"/>
                    </a:lnTo>
                    <a:lnTo>
                      <a:pt x="0" y="1024"/>
                    </a:lnTo>
                    <a:lnTo>
                      <a:pt x="1" y="1027"/>
                    </a:lnTo>
                    <a:lnTo>
                      <a:pt x="4" y="1029"/>
                    </a:lnTo>
                    <a:lnTo>
                      <a:pt x="7" y="1028"/>
                    </a:lnTo>
                    <a:lnTo>
                      <a:pt x="9" y="1027"/>
                    </a:lnTo>
                    <a:lnTo>
                      <a:pt x="9" y="1027"/>
                    </a:lnTo>
                    <a:lnTo>
                      <a:pt x="12" y="1021"/>
                    </a:lnTo>
                    <a:lnTo>
                      <a:pt x="14" y="1017"/>
                    </a:lnTo>
                    <a:lnTo>
                      <a:pt x="18" y="1007"/>
                    </a:lnTo>
                    <a:lnTo>
                      <a:pt x="20" y="998"/>
                    </a:lnTo>
                    <a:lnTo>
                      <a:pt x="24" y="987"/>
                    </a:lnTo>
                    <a:lnTo>
                      <a:pt x="24" y="987"/>
                    </a:lnTo>
                    <a:lnTo>
                      <a:pt x="31" y="964"/>
                    </a:lnTo>
                    <a:lnTo>
                      <a:pt x="38" y="940"/>
                    </a:lnTo>
                    <a:lnTo>
                      <a:pt x="38" y="940"/>
                    </a:lnTo>
                    <a:lnTo>
                      <a:pt x="41" y="926"/>
                    </a:lnTo>
                    <a:lnTo>
                      <a:pt x="42" y="912"/>
                    </a:lnTo>
                    <a:lnTo>
                      <a:pt x="43" y="899"/>
                    </a:lnTo>
                    <a:lnTo>
                      <a:pt x="45" y="884"/>
                    </a:lnTo>
                    <a:lnTo>
                      <a:pt x="45" y="884"/>
                    </a:lnTo>
                    <a:lnTo>
                      <a:pt x="48" y="869"/>
                    </a:lnTo>
                    <a:lnTo>
                      <a:pt x="51" y="853"/>
                    </a:lnTo>
                    <a:lnTo>
                      <a:pt x="54" y="822"/>
                    </a:lnTo>
                    <a:lnTo>
                      <a:pt x="54" y="822"/>
                    </a:lnTo>
                    <a:lnTo>
                      <a:pt x="57" y="786"/>
                    </a:lnTo>
                    <a:lnTo>
                      <a:pt x="62" y="750"/>
                    </a:lnTo>
                    <a:lnTo>
                      <a:pt x="70" y="715"/>
                    </a:lnTo>
                    <a:lnTo>
                      <a:pt x="74" y="697"/>
                    </a:lnTo>
                    <a:lnTo>
                      <a:pt x="79" y="680"/>
                    </a:lnTo>
                    <a:lnTo>
                      <a:pt x="79" y="680"/>
                    </a:lnTo>
                    <a:lnTo>
                      <a:pt x="100" y="607"/>
                    </a:lnTo>
                    <a:lnTo>
                      <a:pt x="118" y="534"/>
                    </a:lnTo>
                    <a:lnTo>
                      <a:pt x="118" y="534"/>
                    </a:lnTo>
                    <a:lnTo>
                      <a:pt x="125" y="501"/>
                    </a:lnTo>
                    <a:lnTo>
                      <a:pt x="133" y="467"/>
                    </a:lnTo>
                    <a:lnTo>
                      <a:pt x="139" y="433"/>
                    </a:lnTo>
                    <a:lnTo>
                      <a:pt x="144" y="399"/>
                    </a:lnTo>
                    <a:lnTo>
                      <a:pt x="164" y="263"/>
                    </a:lnTo>
                    <a:lnTo>
                      <a:pt x="164" y="263"/>
                    </a:lnTo>
                    <a:lnTo>
                      <a:pt x="169" y="228"/>
                    </a:lnTo>
                    <a:lnTo>
                      <a:pt x="176" y="194"/>
                    </a:lnTo>
                    <a:lnTo>
                      <a:pt x="182" y="160"/>
                    </a:lnTo>
                    <a:lnTo>
                      <a:pt x="188" y="126"/>
                    </a:lnTo>
                    <a:lnTo>
                      <a:pt x="188" y="126"/>
                    </a:lnTo>
                    <a:lnTo>
                      <a:pt x="193" y="94"/>
                    </a:lnTo>
                    <a:lnTo>
                      <a:pt x="195" y="77"/>
                    </a:lnTo>
                    <a:lnTo>
                      <a:pt x="198" y="61"/>
                    </a:lnTo>
                    <a:lnTo>
                      <a:pt x="202" y="45"/>
                    </a:lnTo>
                    <a:lnTo>
                      <a:pt x="205" y="38"/>
                    </a:lnTo>
                    <a:lnTo>
                      <a:pt x="208" y="32"/>
                    </a:lnTo>
                    <a:lnTo>
                      <a:pt x="213" y="25"/>
                    </a:lnTo>
                    <a:lnTo>
                      <a:pt x="217" y="18"/>
                    </a:lnTo>
                    <a:lnTo>
                      <a:pt x="224" y="13"/>
                    </a:lnTo>
                    <a:lnTo>
                      <a:pt x="230" y="9"/>
                    </a:lnTo>
                    <a:lnTo>
                      <a:pt x="230" y="9"/>
                    </a:lnTo>
                    <a:lnTo>
                      <a:pt x="232" y="7"/>
                    </a:lnTo>
                    <a:lnTo>
                      <a:pt x="232" y="5"/>
                    </a:lnTo>
                    <a:lnTo>
                      <a:pt x="232" y="4"/>
                    </a:lnTo>
                    <a:lnTo>
                      <a:pt x="232" y="2"/>
                    </a:lnTo>
                    <a:lnTo>
                      <a:pt x="231" y="1"/>
                    </a:lnTo>
                    <a:lnTo>
                      <a:pt x="229" y="0"/>
                    </a:lnTo>
                    <a:lnTo>
                      <a:pt x="228" y="0"/>
                    </a:lnTo>
                    <a:lnTo>
                      <a:pt x="226" y="1"/>
                    </a:lnTo>
                    <a:lnTo>
                      <a:pt x="226" y="1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 dirty="0">
                  <a:solidFill>
                    <a:srgbClr val="AE7F4F"/>
                  </a:solidFill>
                </a:endParaRPr>
              </a:p>
            </p:txBody>
          </p:sp>
          <p:sp>
            <p:nvSpPr>
              <p:cNvPr id="22" name="Freeform 729"/>
              <p:cNvSpPr/>
              <p:nvPr/>
            </p:nvSpPr>
            <p:spPr bwMode="auto">
              <a:xfrm>
                <a:off x="5638801" y="4605338"/>
                <a:ext cx="34925" cy="111125"/>
              </a:xfrm>
              <a:custGeom>
                <a:avLst/>
                <a:gdLst/>
                <a:ahLst/>
                <a:cxnLst>
                  <a:cxn ang="0">
                    <a:pos x="58" y="1"/>
                  </a:cxn>
                  <a:cxn ang="0">
                    <a:pos x="58" y="1"/>
                  </a:cxn>
                  <a:cxn ang="0">
                    <a:pos x="52" y="10"/>
                  </a:cxn>
                  <a:cxn ang="0">
                    <a:pos x="48" y="20"/>
                  </a:cxn>
                  <a:cxn ang="0">
                    <a:pos x="44" y="31"/>
                  </a:cxn>
                  <a:cxn ang="0">
                    <a:pos x="41" y="42"/>
                  </a:cxn>
                  <a:cxn ang="0">
                    <a:pos x="36" y="66"/>
                  </a:cxn>
                  <a:cxn ang="0">
                    <a:pos x="32" y="87"/>
                  </a:cxn>
                  <a:cxn ang="0">
                    <a:pos x="32" y="87"/>
                  </a:cxn>
                  <a:cxn ang="0">
                    <a:pos x="24" y="117"/>
                  </a:cxn>
                  <a:cxn ang="0">
                    <a:pos x="15" y="147"/>
                  </a:cxn>
                  <a:cxn ang="0">
                    <a:pos x="6" y="176"/>
                  </a:cxn>
                  <a:cxn ang="0">
                    <a:pos x="3" y="192"/>
                  </a:cxn>
                  <a:cxn ang="0">
                    <a:pos x="0" y="207"/>
                  </a:cxn>
                  <a:cxn ang="0">
                    <a:pos x="0" y="207"/>
                  </a:cxn>
                  <a:cxn ang="0">
                    <a:pos x="0" y="209"/>
                  </a:cxn>
                  <a:cxn ang="0">
                    <a:pos x="1" y="210"/>
                  </a:cxn>
                  <a:cxn ang="0">
                    <a:pos x="4" y="212"/>
                  </a:cxn>
                  <a:cxn ang="0">
                    <a:pos x="5" y="212"/>
                  </a:cxn>
                  <a:cxn ang="0">
                    <a:pos x="8" y="212"/>
                  </a:cxn>
                  <a:cxn ang="0">
                    <a:pos x="9" y="211"/>
                  </a:cxn>
                  <a:cxn ang="0">
                    <a:pos x="10" y="209"/>
                  </a:cxn>
                  <a:cxn ang="0">
                    <a:pos x="10" y="209"/>
                  </a:cxn>
                  <a:cxn ang="0">
                    <a:pos x="14" y="184"/>
                  </a:cxn>
                  <a:cxn ang="0">
                    <a:pos x="21" y="161"/>
                  </a:cxn>
                  <a:cxn ang="0">
                    <a:pos x="35" y="112"/>
                  </a:cxn>
                  <a:cxn ang="0">
                    <a:pos x="35" y="112"/>
                  </a:cxn>
                  <a:cxn ang="0">
                    <a:pos x="42" y="89"/>
                  </a:cxn>
                  <a:cxn ang="0">
                    <a:pos x="47" y="66"/>
                  </a:cxn>
                  <a:cxn ang="0">
                    <a:pos x="47" y="66"/>
                  </a:cxn>
                  <a:cxn ang="0">
                    <a:pos x="50" y="51"/>
                  </a:cxn>
                  <a:cxn ang="0">
                    <a:pos x="53" y="36"/>
                  </a:cxn>
                  <a:cxn ang="0">
                    <a:pos x="55" y="27"/>
                  </a:cxn>
                  <a:cxn ang="0">
                    <a:pos x="58" y="20"/>
                  </a:cxn>
                  <a:cxn ang="0">
                    <a:pos x="61" y="13"/>
                  </a:cxn>
                  <a:cxn ang="0">
                    <a:pos x="65" y="8"/>
                  </a:cxn>
                  <a:cxn ang="0">
                    <a:pos x="65" y="8"/>
                  </a:cxn>
                  <a:cxn ang="0">
                    <a:pos x="66" y="6"/>
                  </a:cxn>
                  <a:cxn ang="0">
                    <a:pos x="66" y="4"/>
                  </a:cxn>
                  <a:cxn ang="0">
                    <a:pos x="64" y="1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60" y="0"/>
                  </a:cxn>
                  <a:cxn ang="0">
                    <a:pos x="58" y="1"/>
                  </a:cxn>
                  <a:cxn ang="0">
                    <a:pos x="58" y="1"/>
                  </a:cxn>
                </a:cxnLst>
                <a:rect l="0" t="0" r="r" b="b"/>
                <a:pathLst>
                  <a:path w="66" h="212">
                    <a:moveTo>
                      <a:pt x="58" y="1"/>
                    </a:moveTo>
                    <a:lnTo>
                      <a:pt x="58" y="1"/>
                    </a:lnTo>
                    <a:lnTo>
                      <a:pt x="52" y="10"/>
                    </a:lnTo>
                    <a:lnTo>
                      <a:pt x="48" y="20"/>
                    </a:lnTo>
                    <a:lnTo>
                      <a:pt x="44" y="31"/>
                    </a:lnTo>
                    <a:lnTo>
                      <a:pt x="41" y="42"/>
                    </a:lnTo>
                    <a:lnTo>
                      <a:pt x="36" y="66"/>
                    </a:lnTo>
                    <a:lnTo>
                      <a:pt x="32" y="87"/>
                    </a:lnTo>
                    <a:lnTo>
                      <a:pt x="32" y="87"/>
                    </a:lnTo>
                    <a:lnTo>
                      <a:pt x="24" y="117"/>
                    </a:lnTo>
                    <a:lnTo>
                      <a:pt x="15" y="147"/>
                    </a:lnTo>
                    <a:lnTo>
                      <a:pt x="6" y="176"/>
                    </a:lnTo>
                    <a:lnTo>
                      <a:pt x="3" y="192"/>
                    </a:lnTo>
                    <a:lnTo>
                      <a:pt x="0" y="207"/>
                    </a:lnTo>
                    <a:lnTo>
                      <a:pt x="0" y="207"/>
                    </a:lnTo>
                    <a:lnTo>
                      <a:pt x="0" y="209"/>
                    </a:lnTo>
                    <a:lnTo>
                      <a:pt x="1" y="210"/>
                    </a:lnTo>
                    <a:lnTo>
                      <a:pt x="4" y="212"/>
                    </a:lnTo>
                    <a:lnTo>
                      <a:pt x="5" y="212"/>
                    </a:lnTo>
                    <a:lnTo>
                      <a:pt x="8" y="212"/>
                    </a:lnTo>
                    <a:lnTo>
                      <a:pt x="9" y="211"/>
                    </a:lnTo>
                    <a:lnTo>
                      <a:pt x="10" y="209"/>
                    </a:lnTo>
                    <a:lnTo>
                      <a:pt x="10" y="209"/>
                    </a:lnTo>
                    <a:lnTo>
                      <a:pt x="14" y="184"/>
                    </a:lnTo>
                    <a:lnTo>
                      <a:pt x="21" y="161"/>
                    </a:lnTo>
                    <a:lnTo>
                      <a:pt x="35" y="112"/>
                    </a:lnTo>
                    <a:lnTo>
                      <a:pt x="35" y="112"/>
                    </a:lnTo>
                    <a:lnTo>
                      <a:pt x="42" y="89"/>
                    </a:lnTo>
                    <a:lnTo>
                      <a:pt x="47" y="66"/>
                    </a:lnTo>
                    <a:lnTo>
                      <a:pt x="47" y="66"/>
                    </a:lnTo>
                    <a:lnTo>
                      <a:pt x="50" y="51"/>
                    </a:lnTo>
                    <a:lnTo>
                      <a:pt x="53" y="36"/>
                    </a:lnTo>
                    <a:lnTo>
                      <a:pt x="55" y="27"/>
                    </a:lnTo>
                    <a:lnTo>
                      <a:pt x="58" y="20"/>
                    </a:lnTo>
                    <a:lnTo>
                      <a:pt x="61" y="13"/>
                    </a:lnTo>
                    <a:lnTo>
                      <a:pt x="65" y="8"/>
                    </a:lnTo>
                    <a:lnTo>
                      <a:pt x="65" y="8"/>
                    </a:lnTo>
                    <a:lnTo>
                      <a:pt x="66" y="6"/>
                    </a:lnTo>
                    <a:lnTo>
                      <a:pt x="66" y="4"/>
                    </a:lnTo>
                    <a:lnTo>
                      <a:pt x="64" y="1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60" y="0"/>
                    </a:lnTo>
                    <a:lnTo>
                      <a:pt x="58" y="1"/>
                    </a:lnTo>
                    <a:lnTo>
                      <a:pt x="58" y="1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3" name="Freeform 730"/>
              <p:cNvSpPr/>
              <p:nvPr/>
            </p:nvSpPr>
            <p:spPr bwMode="auto">
              <a:xfrm>
                <a:off x="5664201" y="4646613"/>
                <a:ext cx="25400" cy="76200"/>
              </a:xfrm>
              <a:custGeom>
                <a:avLst/>
                <a:gdLst/>
                <a:ahLst/>
                <a:cxnLst>
                  <a:cxn ang="0">
                    <a:pos x="37" y="4"/>
                  </a:cxn>
                  <a:cxn ang="0">
                    <a:pos x="37" y="4"/>
                  </a:cxn>
                  <a:cxn ang="0">
                    <a:pos x="36" y="12"/>
                  </a:cxn>
                  <a:cxn ang="0">
                    <a:pos x="35" y="21"/>
                  </a:cxn>
                  <a:cxn ang="0">
                    <a:pos x="30" y="35"/>
                  </a:cxn>
                  <a:cxn ang="0">
                    <a:pos x="25" y="51"/>
                  </a:cxn>
                  <a:cxn ang="0">
                    <a:pos x="20" y="66"/>
                  </a:cxn>
                  <a:cxn ang="0">
                    <a:pos x="20" y="66"/>
                  </a:cxn>
                  <a:cxn ang="0">
                    <a:pos x="15" y="84"/>
                  </a:cxn>
                  <a:cxn ang="0">
                    <a:pos x="9" y="101"/>
                  </a:cxn>
                  <a:cxn ang="0">
                    <a:pos x="4" y="119"/>
                  </a:cxn>
                  <a:cxn ang="0">
                    <a:pos x="0" y="136"/>
                  </a:cxn>
                  <a:cxn ang="0">
                    <a:pos x="0" y="136"/>
                  </a:cxn>
                  <a:cxn ang="0">
                    <a:pos x="0" y="139"/>
                  </a:cxn>
                  <a:cxn ang="0">
                    <a:pos x="1" y="140"/>
                  </a:cxn>
                  <a:cxn ang="0">
                    <a:pos x="2" y="142"/>
                  </a:cxn>
                  <a:cxn ang="0">
                    <a:pos x="3" y="142"/>
                  </a:cxn>
                  <a:cxn ang="0">
                    <a:pos x="5" y="142"/>
                  </a:cxn>
                  <a:cxn ang="0">
                    <a:pos x="7" y="142"/>
                  </a:cxn>
                  <a:cxn ang="0">
                    <a:pos x="8" y="141"/>
                  </a:cxn>
                  <a:cxn ang="0">
                    <a:pos x="9" y="139"/>
                  </a:cxn>
                  <a:cxn ang="0">
                    <a:pos x="9" y="139"/>
                  </a:cxn>
                  <a:cxn ang="0">
                    <a:pos x="13" y="121"/>
                  </a:cxn>
                  <a:cxn ang="0">
                    <a:pos x="18" y="103"/>
                  </a:cxn>
                  <a:cxn ang="0">
                    <a:pos x="29" y="69"/>
                  </a:cxn>
                  <a:cxn ang="0">
                    <a:pos x="29" y="69"/>
                  </a:cxn>
                  <a:cxn ang="0">
                    <a:pos x="34" y="53"/>
                  </a:cxn>
                  <a:cxn ang="0">
                    <a:pos x="40" y="37"/>
                  </a:cxn>
                  <a:cxn ang="0">
                    <a:pos x="44" y="21"/>
                  </a:cxn>
                  <a:cxn ang="0">
                    <a:pos x="46" y="1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6" y="2"/>
                  </a:cxn>
                  <a:cxn ang="0">
                    <a:pos x="45" y="1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39" y="1"/>
                  </a:cxn>
                  <a:cxn ang="0">
                    <a:pos x="38" y="2"/>
                  </a:cxn>
                  <a:cxn ang="0">
                    <a:pos x="37" y="4"/>
                  </a:cxn>
                  <a:cxn ang="0">
                    <a:pos x="37" y="4"/>
                  </a:cxn>
                </a:cxnLst>
                <a:rect l="0" t="0" r="r" b="b"/>
                <a:pathLst>
                  <a:path w="47" h="142">
                    <a:moveTo>
                      <a:pt x="37" y="4"/>
                    </a:moveTo>
                    <a:lnTo>
                      <a:pt x="37" y="4"/>
                    </a:lnTo>
                    <a:lnTo>
                      <a:pt x="36" y="12"/>
                    </a:lnTo>
                    <a:lnTo>
                      <a:pt x="35" y="21"/>
                    </a:lnTo>
                    <a:lnTo>
                      <a:pt x="30" y="35"/>
                    </a:lnTo>
                    <a:lnTo>
                      <a:pt x="25" y="51"/>
                    </a:lnTo>
                    <a:lnTo>
                      <a:pt x="20" y="66"/>
                    </a:lnTo>
                    <a:lnTo>
                      <a:pt x="20" y="66"/>
                    </a:lnTo>
                    <a:lnTo>
                      <a:pt x="15" y="84"/>
                    </a:lnTo>
                    <a:lnTo>
                      <a:pt x="9" y="101"/>
                    </a:lnTo>
                    <a:lnTo>
                      <a:pt x="4" y="119"/>
                    </a:lnTo>
                    <a:lnTo>
                      <a:pt x="0" y="136"/>
                    </a:lnTo>
                    <a:lnTo>
                      <a:pt x="0" y="136"/>
                    </a:lnTo>
                    <a:lnTo>
                      <a:pt x="0" y="139"/>
                    </a:lnTo>
                    <a:lnTo>
                      <a:pt x="1" y="140"/>
                    </a:lnTo>
                    <a:lnTo>
                      <a:pt x="2" y="142"/>
                    </a:lnTo>
                    <a:lnTo>
                      <a:pt x="3" y="142"/>
                    </a:lnTo>
                    <a:lnTo>
                      <a:pt x="5" y="142"/>
                    </a:lnTo>
                    <a:lnTo>
                      <a:pt x="7" y="142"/>
                    </a:lnTo>
                    <a:lnTo>
                      <a:pt x="8" y="141"/>
                    </a:lnTo>
                    <a:lnTo>
                      <a:pt x="9" y="139"/>
                    </a:lnTo>
                    <a:lnTo>
                      <a:pt x="9" y="139"/>
                    </a:lnTo>
                    <a:lnTo>
                      <a:pt x="13" y="121"/>
                    </a:lnTo>
                    <a:lnTo>
                      <a:pt x="18" y="103"/>
                    </a:lnTo>
                    <a:lnTo>
                      <a:pt x="29" y="69"/>
                    </a:lnTo>
                    <a:lnTo>
                      <a:pt x="29" y="69"/>
                    </a:lnTo>
                    <a:lnTo>
                      <a:pt x="34" y="53"/>
                    </a:lnTo>
                    <a:lnTo>
                      <a:pt x="40" y="37"/>
                    </a:lnTo>
                    <a:lnTo>
                      <a:pt x="44" y="21"/>
                    </a:lnTo>
                    <a:lnTo>
                      <a:pt x="46" y="1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6" y="2"/>
                    </a:lnTo>
                    <a:lnTo>
                      <a:pt x="45" y="1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39" y="1"/>
                    </a:lnTo>
                    <a:lnTo>
                      <a:pt x="38" y="2"/>
                    </a:lnTo>
                    <a:lnTo>
                      <a:pt x="37" y="4"/>
                    </a:lnTo>
                    <a:lnTo>
                      <a:pt x="37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4" name="Freeform 731"/>
              <p:cNvSpPr/>
              <p:nvPr/>
            </p:nvSpPr>
            <p:spPr bwMode="auto">
              <a:xfrm>
                <a:off x="5680076" y="4684713"/>
                <a:ext cx="19050" cy="61913"/>
              </a:xfrm>
              <a:custGeom>
                <a:avLst/>
                <a:gdLst/>
                <a:ahLst/>
                <a:cxnLst>
                  <a:cxn ang="0">
                    <a:pos x="30" y="2"/>
                  </a:cxn>
                  <a:cxn ang="0">
                    <a:pos x="30" y="2"/>
                  </a:cxn>
                  <a:cxn ang="0">
                    <a:pos x="26" y="9"/>
                  </a:cxn>
                  <a:cxn ang="0">
                    <a:pos x="22" y="15"/>
                  </a:cxn>
                  <a:cxn ang="0">
                    <a:pos x="17" y="28"/>
                  </a:cxn>
                  <a:cxn ang="0">
                    <a:pos x="13" y="42"/>
                  </a:cxn>
                  <a:cxn ang="0">
                    <a:pos x="11" y="56"/>
                  </a:cxn>
                  <a:cxn ang="0">
                    <a:pos x="7" y="86"/>
                  </a:cxn>
                  <a:cxn ang="0">
                    <a:pos x="4" y="99"/>
                  </a:cxn>
                  <a:cxn ang="0">
                    <a:pos x="0" y="114"/>
                  </a:cxn>
                  <a:cxn ang="0">
                    <a:pos x="0" y="114"/>
                  </a:cxn>
                  <a:cxn ang="0">
                    <a:pos x="0" y="116"/>
                  </a:cxn>
                  <a:cxn ang="0">
                    <a:pos x="1" y="117"/>
                  </a:cxn>
                  <a:cxn ang="0">
                    <a:pos x="2" y="118"/>
                  </a:cxn>
                  <a:cxn ang="0">
                    <a:pos x="3" y="119"/>
                  </a:cxn>
                  <a:cxn ang="0">
                    <a:pos x="7" y="119"/>
                  </a:cxn>
                  <a:cxn ang="0">
                    <a:pos x="8" y="118"/>
                  </a:cxn>
                  <a:cxn ang="0">
                    <a:pos x="9" y="116"/>
                  </a:cxn>
                  <a:cxn ang="0">
                    <a:pos x="9" y="116"/>
                  </a:cxn>
                  <a:cxn ang="0">
                    <a:pos x="13" y="104"/>
                  </a:cxn>
                  <a:cxn ang="0">
                    <a:pos x="15" y="89"/>
                  </a:cxn>
                  <a:cxn ang="0">
                    <a:pos x="19" y="61"/>
                  </a:cxn>
                  <a:cxn ang="0">
                    <a:pos x="21" y="47"/>
                  </a:cxn>
                  <a:cxn ang="0">
                    <a:pos x="24" y="33"/>
                  </a:cxn>
                  <a:cxn ang="0">
                    <a:pos x="30" y="21"/>
                  </a:cxn>
                  <a:cxn ang="0">
                    <a:pos x="33" y="15"/>
                  </a:cxn>
                  <a:cxn ang="0">
                    <a:pos x="37" y="10"/>
                  </a:cxn>
                  <a:cxn ang="0">
                    <a:pos x="37" y="10"/>
                  </a:cxn>
                  <a:cxn ang="0">
                    <a:pos x="38" y="8"/>
                  </a:cxn>
                  <a:cxn ang="0">
                    <a:pos x="38" y="5"/>
                  </a:cxn>
                  <a:cxn ang="0">
                    <a:pos x="36" y="2"/>
                  </a:cxn>
                  <a:cxn ang="0">
                    <a:pos x="35" y="1"/>
                  </a:cxn>
                  <a:cxn ang="0">
                    <a:pos x="33" y="0"/>
                  </a:cxn>
                  <a:cxn ang="0">
                    <a:pos x="32" y="1"/>
                  </a:cxn>
                  <a:cxn ang="0">
                    <a:pos x="30" y="2"/>
                  </a:cxn>
                  <a:cxn ang="0">
                    <a:pos x="30" y="2"/>
                  </a:cxn>
                </a:cxnLst>
                <a:rect l="0" t="0" r="r" b="b"/>
                <a:pathLst>
                  <a:path w="38" h="119">
                    <a:moveTo>
                      <a:pt x="30" y="2"/>
                    </a:moveTo>
                    <a:lnTo>
                      <a:pt x="30" y="2"/>
                    </a:lnTo>
                    <a:lnTo>
                      <a:pt x="26" y="9"/>
                    </a:lnTo>
                    <a:lnTo>
                      <a:pt x="22" y="15"/>
                    </a:lnTo>
                    <a:lnTo>
                      <a:pt x="17" y="28"/>
                    </a:lnTo>
                    <a:lnTo>
                      <a:pt x="13" y="42"/>
                    </a:lnTo>
                    <a:lnTo>
                      <a:pt x="11" y="56"/>
                    </a:lnTo>
                    <a:lnTo>
                      <a:pt x="7" y="86"/>
                    </a:lnTo>
                    <a:lnTo>
                      <a:pt x="4" y="99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6"/>
                    </a:lnTo>
                    <a:lnTo>
                      <a:pt x="1" y="117"/>
                    </a:lnTo>
                    <a:lnTo>
                      <a:pt x="2" y="118"/>
                    </a:lnTo>
                    <a:lnTo>
                      <a:pt x="3" y="119"/>
                    </a:lnTo>
                    <a:lnTo>
                      <a:pt x="7" y="119"/>
                    </a:lnTo>
                    <a:lnTo>
                      <a:pt x="8" y="118"/>
                    </a:lnTo>
                    <a:lnTo>
                      <a:pt x="9" y="116"/>
                    </a:lnTo>
                    <a:lnTo>
                      <a:pt x="9" y="116"/>
                    </a:lnTo>
                    <a:lnTo>
                      <a:pt x="13" y="104"/>
                    </a:lnTo>
                    <a:lnTo>
                      <a:pt x="15" y="89"/>
                    </a:lnTo>
                    <a:lnTo>
                      <a:pt x="19" y="61"/>
                    </a:lnTo>
                    <a:lnTo>
                      <a:pt x="21" y="47"/>
                    </a:lnTo>
                    <a:lnTo>
                      <a:pt x="24" y="33"/>
                    </a:lnTo>
                    <a:lnTo>
                      <a:pt x="30" y="21"/>
                    </a:lnTo>
                    <a:lnTo>
                      <a:pt x="33" y="15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8" y="8"/>
                    </a:lnTo>
                    <a:lnTo>
                      <a:pt x="38" y="5"/>
                    </a:lnTo>
                    <a:lnTo>
                      <a:pt x="36" y="2"/>
                    </a:lnTo>
                    <a:lnTo>
                      <a:pt x="35" y="1"/>
                    </a:lnTo>
                    <a:lnTo>
                      <a:pt x="33" y="0"/>
                    </a:lnTo>
                    <a:lnTo>
                      <a:pt x="32" y="1"/>
                    </a:lnTo>
                    <a:lnTo>
                      <a:pt x="30" y="2"/>
                    </a:lnTo>
                    <a:lnTo>
                      <a:pt x="30" y="2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5" name="Freeform 732"/>
              <p:cNvSpPr/>
              <p:nvPr/>
            </p:nvSpPr>
            <p:spPr bwMode="auto">
              <a:xfrm>
                <a:off x="5694363" y="4205288"/>
                <a:ext cx="63500" cy="346075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100" y="44"/>
                  </a:cxn>
                  <a:cxn ang="0">
                    <a:pos x="91" y="83"/>
                  </a:cxn>
                  <a:cxn ang="0">
                    <a:pos x="81" y="165"/>
                  </a:cxn>
                  <a:cxn ang="0">
                    <a:pos x="78" y="186"/>
                  </a:cxn>
                  <a:cxn ang="0">
                    <a:pos x="69" y="230"/>
                  </a:cxn>
                  <a:cxn ang="0">
                    <a:pos x="64" y="250"/>
                  </a:cxn>
                  <a:cxn ang="0">
                    <a:pos x="58" y="272"/>
                  </a:cxn>
                  <a:cxn ang="0">
                    <a:pos x="51" y="319"/>
                  </a:cxn>
                  <a:cxn ang="0">
                    <a:pos x="47" y="341"/>
                  </a:cxn>
                  <a:cxn ang="0">
                    <a:pos x="32" y="412"/>
                  </a:cxn>
                  <a:cxn ang="0">
                    <a:pos x="20" y="482"/>
                  </a:cxn>
                  <a:cxn ang="0">
                    <a:pos x="17" y="506"/>
                  </a:cxn>
                  <a:cxn ang="0">
                    <a:pos x="7" y="550"/>
                  </a:cxn>
                  <a:cxn ang="0">
                    <a:pos x="2" y="573"/>
                  </a:cxn>
                  <a:cxn ang="0">
                    <a:pos x="0" y="591"/>
                  </a:cxn>
                  <a:cxn ang="0">
                    <a:pos x="1" y="631"/>
                  </a:cxn>
                  <a:cxn ang="0">
                    <a:pos x="2" y="650"/>
                  </a:cxn>
                  <a:cxn ang="0">
                    <a:pos x="3" y="653"/>
                  </a:cxn>
                  <a:cxn ang="0">
                    <a:pos x="6" y="654"/>
                  </a:cxn>
                  <a:cxn ang="0">
                    <a:pos x="10" y="653"/>
                  </a:cxn>
                  <a:cxn ang="0">
                    <a:pos x="11" y="650"/>
                  </a:cxn>
                  <a:cxn ang="0">
                    <a:pos x="10" y="608"/>
                  </a:cxn>
                  <a:cxn ang="0">
                    <a:pos x="11" y="577"/>
                  </a:cxn>
                  <a:cxn ang="0">
                    <a:pos x="12" y="567"/>
                  </a:cxn>
                  <a:cxn ang="0">
                    <a:pos x="22" y="528"/>
                  </a:cxn>
                  <a:cxn ang="0">
                    <a:pos x="28" y="498"/>
                  </a:cxn>
                  <a:cxn ang="0">
                    <a:pos x="29" y="489"/>
                  </a:cxn>
                  <a:cxn ang="0">
                    <a:pos x="35" y="454"/>
                  </a:cxn>
                  <a:cxn ang="0">
                    <a:pos x="41" y="420"/>
                  </a:cxn>
                  <a:cxn ang="0">
                    <a:pos x="51" y="362"/>
                  </a:cxn>
                  <a:cxn ang="0">
                    <a:pos x="56" y="343"/>
                  </a:cxn>
                  <a:cxn ang="0">
                    <a:pos x="65" y="303"/>
                  </a:cxn>
                  <a:cxn ang="0">
                    <a:pos x="71" y="262"/>
                  </a:cxn>
                  <a:cxn ang="0">
                    <a:pos x="80" y="219"/>
                  </a:cxn>
                  <a:cxn ang="0">
                    <a:pos x="88" y="176"/>
                  </a:cxn>
                  <a:cxn ang="0">
                    <a:pos x="95" y="134"/>
                  </a:cxn>
                  <a:cxn ang="0">
                    <a:pos x="104" y="70"/>
                  </a:cxn>
                  <a:cxn ang="0">
                    <a:pos x="113" y="27"/>
                  </a:cxn>
                  <a:cxn ang="0">
                    <a:pos x="119" y="7"/>
                  </a:cxn>
                  <a:cxn ang="0">
                    <a:pos x="119" y="3"/>
                  </a:cxn>
                  <a:cxn ang="0">
                    <a:pos x="116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20" h="654">
                    <a:moveTo>
                      <a:pt x="111" y="4"/>
                    </a:moveTo>
                    <a:lnTo>
                      <a:pt x="111" y="4"/>
                    </a:lnTo>
                    <a:lnTo>
                      <a:pt x="104" y="24"/>
                    </a:lnTo>
                    <a:lnTo>
                      <a:pt x="100" y="44"/>
                    </a:lnTo>
                    <a:lnTo>
                      <a:pt x="96" y="63"/>
                    </a:lnTo>
                    <a:lnTo>
                      <a:pt x="91" y="83"/>
                    </a:lnTo>
                    <a:lnTo>
                      <a:pt x="86" y="123"/>
                    </a:lnTo>
                    <a:lnTo>
                      <a:pt x="81" y="165"/>
                    </a:lnTo>
                    <a:lnTo>
                      <a:pt x="81" y="165"/>
                    </a:lnTo>
                    <a:lnTo>
                      <a:pt x="78" y="186"/>
                    </a:lnTo>
                    <a:lnTo>
                      <a:pt x="74" y="208"/>
                    </a:lnTo>
                    <a:lnTo>
                      <a:pt x="69" y="230"/>
                    </a:lnTo>
                    <a:lnTo>
                      <a:pt x="64" y="250"/>
                    </a:lnTo>
                    <a:lnTo>
                      <a:pt x="64" y="250"/>
                    </a:lnTo>
                    <a:lnTo>
                      <a:pt x="60" y="262"/>
                    </a:lnTo>
                    <a:lnTo>
                      <a:pt x="58" y="272"/>
                    </a:lnTo>
                    <a:lnTo>
                      <a:pt x="54" y="296"/>
                    </a:lnTo>
                    <a:lnTo>
                      <a:pt x="51" y="319"/>
                    </a:lnTo>
                    <a:lnTo>
                      <a:pt x="47" y="341"/>
                    </a:lnTo>
                    <a:lnTo>
                      <a:pt x="47" y="341"/>
                    </a:lnTo>
                    <a:lnTo>
                      <a:pt x="39" y="375"/>
                    </a:lnTo>
                    <a:lnTo>
                      <a:pt x="32" y="412"/>
                    </a:lnTo>
                    <a:lnTo>
                      <a:pt x="25" y="447"/>
                    </a:lnTo>
                    <a:lnTo>
                      <a:pt x="20" y="482"/>
                    </a:lnTo>
                    <a:lnTo>
                      <a:pt x="20" y="482"/>
                    </a:lnTo>
                    <a:lnTo>
                      <a:pt x="17" y="506"/>
                    </a:lnTo>
                    <a:lnTo>
                      <a:pt x="12" y="527"/>
                    </a:lnTo>
                    <a:lnTo>
                      <a:pt x="7" y="550"/>
                    </a:lnTo>
                    <a:lnTo>
                      <a:pt x="2" y="573"/>
                    </a:lnTo>
                    <a:lnTo>
                      <a:pt x="2" y="573"/>
                    </a:lnTo>
                    <a:lnTo>
                      <a:pt x="1" y="582"/>
                    </a:lnTo>
                    <a:lnTo>
                      <a:pt x="0" y="591"/>
                    </a:lnTo>
                    <a:lnTo>
                      <a:pt x="0" y="611"/>
                    </a:lnTo>
                    <a:lnTo>
                      <a:pt x="1" y="631"/>
                    </a:lnTo>
                    <a:lnTo>
                      <a:pt x="2" y="650"/>
                    </a:lnTo>
                    <a:lnTo>
                      <a:pt x="2" y="650"/>
                    </a:lnTo>
                    <a:lnTo>
                      <a:pt x="2" y="652"/>
                    </a:lnTo>
                    <a:lnTo>
                      <a:pt x="3" y="653"/>
                    </a:lnTo>
                    <a:lnTo>
                      <a:pt x="5" y="654"/>
                    </a:lnTo>
                    <a:lnTo>
                      <a:pt x="6" y="654"/>
                    </a:lnTo>
                    <a:lnTo>
                      <a:pt x="8" y="654"/>
                    </a:lnTo>
                    <a:lnTo>
                      <a:pt x="10" y="653"/>
                    </a:lnTo>
                    <a:lnTo>
                      <a:pt x="11" y="652"/>
                    </a:lnTo>
                    <a:lnTo>
                      <a:pt x="11" y="650"/>
                    </a:lnTo>
                    <a:lnTo>
                      <a:pt x="11" y="650"/>
                    </a:lnTo>
                    <a:lnTo>
                      <a:pt x="10" y="608"/>
                    </a:lnTo>
                    <a:lnTo>
                      <a:pt x="10" y="587"/>
                    </a:lnTo>
                    <a:lnTo>
                      <a:pt x="11" y="577"/>
                    </a:lnTo>
                    <a:lnTo>
                      <a:pt x="12" y="567"/>
                    </a:lnTo>
                    <a:lnTo>
                      <a:pt x="12" y="567"/>
                    </a:lnTo>
                    <a:lnTo>
                      <a:pt x="17" y="548"/>
                    </a:lnTo>
                    <a:lnTo>
                      <a:pt x="22" y="528"/>
                    </a:lnTo>
                    <a:lnTo>
                      <a:pt x="27" y="509"/>
                    </a:lnTo>
                    <a:lnTo>
                      <a:pt x="28" y="498"/>
                    </a:lnTo>
                    <a:lnTo>
                      <a:pt x="29" y="489"/>
                    </a:lnTo>
                    <a:lnTo>
                      <a:pt x="29" y="489"/>
                    </a:lnTo>
                    <a:lnTo>
                      <a:pt x="32" y="471"/>
                    </a:lnTo>
                    <a:lnTo>
                      <a:pt x="35" y="454"/>
                    </a:lnTo>
                    <a:lnTo>
                      <a:pt x="41" y="420"/>
                    </a:lnTo>
                    <a:lnTo>
                      <a:pt x="41" y="420"/>
                    </a:lnTo>
                    <a:lnTo>
                      <a:pt x="47" y="382"/>
                    </a:lnTo>
                    <a:lnTo>
                      <a:pt x="51" y="362"/>
                    </a:lnTo>
                    <a:lnTo>
                      <a:pt x="56" y="343"/>
                    </a:lnTo>
                    <a:lnTo>
                      <a:pt x="56" y="343"/>
                    </a:lnTo>
                    <a:lnTo>
                      <a:pt x="60" y="324"/>
                    </a:lnTo>
                    <a:lnTo>
                      <a:pt x="65" y="303"/>
                    </a:lnTo>
                    <a:lnTo>
                      <a:pt x="71" y="262"/>
                    </a:lnTo>
                    <a:lnTo>
                      <a:pt x="71" y="262"/>
                    </a:lnTo>
                    <a:lnTo>
                      <a:pt x="75" y="240"/>
                    </a:lnTo>
                    <a:lnTo>
                      <a:pt x="80" y="219"/>
                    </a:lnTo>
                    <a:lnTo>
                      <a:pt x="84" y="198"/>
                    </a:lnTo>
                    <a:lnTo>
                      <a:pt x="88" y="176"/>
                    </a:lnTo>
                    <a:lnTo>
                      <a:pt x="88" y="176"/>
                    </a:lnTo>
                    <a:lnTo>
                      <a:pt x="95" y="134"/>
                    </a:lnTo>
                    <a:lnTo>
                      <a:pt x="100" y="90"/>
                    </a:lnTo>
                    <a:lnTo>
                      <a:pt x="104" y="70"/>
                    </a:lnTo>
                    <a:lnTo>
                      <a:pt x="108" y="48"/>
                    </a:lnTo>
                    <a:lnTo>
                      <a:pt x="113" y="27"/>
                    </a:lnTo>
                    <a:lnTo>
                      <a:pt x="119" y="7"/>
                    </a:lnTo>
                    <a:lnTo>
                      <a:pt x="119" y="7"/>
                    </a:lnTo>
                    <a:lnTo>
                      <a:pt x="120" y="5"/>
                    </a:lnTo>
                    <a:lnTo>
                      <a:pt x="119" y="3"/>
                    </a:lnTo>
                    <a:lnTo>
                      <a:pt x="118" y="2"/>
                    </a:lnTo>
                    <a:lnTo>
                      <a:pt x="116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2" y="3"/>
                    </a:lnTo>
                    <a:lnTo>
                      <a:pt x="111" y="4"/>
                    </a:lnTo>
                    <a:lnTo>
                      <a:pt x="111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6" name="Freeform 733"/>
              <p:cNvSpPr/>
              <p:nvPr/>
            </p:nvSpPr>
            <p:spPr bwMode="auto">
              <a:xfrm>
                <a:off x="5746751" y="4235450"/>
                <a:ext cx="46038" cy="260350"/>
              </a:xfrm>
              <a:custGeom>
                <a:avLst/>
                <a:gdLst/>
                <a:ahLst/>
                <a:cxnLst>
                  <a:cxn ang="0">
                    <a:pos x="76" y="2"/>
                  </a:cxn>
                  <a:cxn ang="0">
                    <a:pos x="70" y="31"/>
                  </a:cxn>
                  <a:cxn ang="0">
                    <a:pos x="69" y="60"/>
                  </a:cxn>
                  <a:cxn ang="0">
                    <a:pos x="70" y="106"/>
                  </a:cxn>
                  <a:cxn ang="0">
                    <a:pos x="70" y="120"/>
                  </a:cxn>
                  <a:cxn ang="0">
                    <a:pos x="65" y="152"/>
                  </a:cxn>
                  <a:cxn ang="0">
                    <a:pos x="50" y="215"/>
                  </a:cxn>
                  <a:cxn ang="0">
                    <a:pos x="44" y="248"/>
                  </a:cxn>
                  <a:cxn ang="0">
                    <a:pos x="40" y="279"/>
                  </a:cxn>
                  <a:cxn ang="0">
                    <a:pos x="30" y="342"/>
                  </a:cxn>
                  <a:cxn ang="0">
                    <a:pos x="21" y="373"/>
                  </a:cxn>
                  <a:cxn ang="0">
                    <a:pos x="7" y="430"/>
                  </a:cxn>
                  <a:cxn ang="0">
                    <a:pos x="1" y="473"/>
                  </a:cxn>
                  <a:cxn ang="0">
                    <a:pos x="0" y="488"/>
                  </a:cxn>
                  <a:cxn ang="0">
                    <a:pos x="2" y="491"/>
                  </a:cxn>
                  <a:cxn ang="0">
                    <a:pos x="5" y="492"/>
                  </a:cxn>
                  <a:cxn ang="0">
                    <a:pos x="8" y="491"/>
                  </a:cxn>
                  <a:cxn ang="0">
                    <a:pos x="9" y="488"/>
                  </a:cxn>
                  <a:cxn ang="0">
                    <a:pos x="10" y="472"/>
                  </a:cxn>
                  <a:cxn ang="0">
                    <a:pos x="17" y="428"/>
                  </a:cxn>
                  <a:cxn ang="0">
                    <a:pos x="33" y="369"/>
                  </a:cxn>
                  <a:cxn ang="0">
                    <a:pos x="40" y="341"/>
                  </a:cxn>
                  <a:cxn ang="0">
                    <a:pos x="49" y="284"/>
                  </a:cxn>
                  <a:cxn ang="0">
                    <a:pos x="53" y="256"/>
                  </a:cxn>
                  <a:cxn ang="0">
                    <a:pos x="58" y="224"/>
                  </a:cxn>
                  <a:cxn ang="0">
                    <a:pos x="72" y="161"/>
                  </a:cxn>
                  <a:cxn ang="0">
                    <a:pos x="78" y="129"/>
                  </a:cxn>
                  <a:cxn ang="0">
                    <a:pos x="80" y="103"/>
                  </a:cxn>
                  <a:cxn ang="0">
                    <a:pos x="80" y="76"/>
                  </a:cxn>
                  <a:cxn ang="0">
                    <a:pos x="81" y="22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83" y="0"/>
                  </a:cxn>
                  <a:cxn ang="0">
                    <a:pos x="78" y="0"/>
                  </a:cxn>
                  <a:cxn ang="0">
                    <a:pos x="76" y="2"/>
                  </a:cxn>
                </a:cxnLst>
                <a:rect l="0" t="0" r="r" b="b"/>
                <a:pathLst>
                  <a:path w="85" h="492">
                    <a:moveTo>
                      <a:pt x="76" y="2"/>
                    </a:moveTo>
                    <a:lnTo>
                      <a:pt x="76" y="2"/>
                    </a:lnTo>
                    <a:lnTo>
                      <a:pt x="72" y="17"/>
                    </a:lnTo>
                    <a:lnTo>
                      <a:pt x="70" y="31"/>
                    </a:lnTo>
                    <a:lnTo>
                      <a:pt x="69" y="46"/>
                    </a:lnTo>
                    <a:lnTo>
                      <a:pt x="69" y="60"/>
                    </a:lnTo>
                    <a:lnTo>
                      <a:pt x="70" y="91"/>
                    </a:lnTo>
                    <a:lnTo>
                      <a:pt x="70" y="106"/>
                    </a:lnTo>
                    <a:lnTo>
                      <a:pt x="70" y="120"/>
                    </a:lnTo>
                    <a:lnTo>
                      <a:pt x="70" y="120"/>
                    </a:lnTo>
                    <a:lnTo>
                      <a:pt x="68" y="136"/>
                    </a:lnTo>
                    <a:lnTo>
                      <a:pt x="65" y="152"/>
                    </a:lnTo>
                    <a:lnTo>
                      <a:pt x="58" y="184"/>
                    </a:lnTo>
                    <a:lnTo>
                      <a:pt x="50" y="215"/>
                    </a:lnTo>
                    <a:lnTo>
                      <a:pt x="47" y="232"/>
                    </a:lnTo>
                    <a:lnTo>
                      <a:pt x="44" y="248"/>
                    </a:lnTo>
                    <a:lnTo>
                      <a:pt x="44" y="248"/>
                    </a:lnTo>
                    <a:lnTo>
                      <a:pt x="40" y="279"/>
                    </a:lnTo>
                    <a:lnTo>
                      <a:pt x="36" y="311"/>
                    </a:lnTo>
                    <a:lnTo>
                      <a:pt x="30" y="342"/>
                    </a:lnTo>
                    <a:lnTo>
                      <a:pt x="21" y="373"/>
                    </a:lnTo>
                    <a:lnTo>
                      <a:pt x="21" y="373"/>
                    </a:lnTo>
                    <a:lnTo>
                      <a:pt x="14" y="401"/>
                    </a:lnTo>
                    <a:lnTo>
                      <a:pt x="7" y="430"/>
                    </a:lnTo>
                    <a:lnTo>
                      <a:pt x="3" y="459"/>
                    </a:lnTo>
                    <a:lnTo>
                      <a:pt x="1" y="473"/>
                    </a:lnTo>
                    <a:lnTo>
                      <a:pt x="0" y="488"/>
                    </a:lnTo>
                    <a:lnTo>
                      <a:pt x="0" y="488"/>
                    </a:lnTo>
                    <a:lnTo>
                      <a:pt x="1" y="490"/>
                    </a:lnTo>
                    <a:lnTo>
                      <a:pt x="2" y="491"/>
                    </a:lnTo>
                    <a:lnTo>
                      <a:pt x="3" y="492"/>
                    </a:lnTo>
                    <a:lnTo>
                      <a:pt x="5" y="492"/>
                    </a:lnTo>
                    <a:lnTo>
                      <a:pt x="6" y="492"/>
                    </a:lnTo>
                    <a:lnTo>
                      <a:pt x="8" y="491"/>
                    </a:lnTo>
                    <a:lnTo>
                      <a:pt x="9" y="490"/>
                    </a:lnTo>
                    <a:lnTo>
                      <a:pt x="9" y="488"/>
                    </a:lnTo>
                    <a:lnTo>
                      <a:pt x="9" y="488"/>
                    </a:lnTo>
                    <a:lnTo>
                      <a:pt x="10" y="472"/>
                    </a:lnTo>
                    <a:lnTo>
                      <a:pt x="12" y="458"/>
                    </a:lnTo>
                    <a:lnTo>
                      <a:pt x="17" y="428"/>
                    </a:lnTo>
                    <a:lnTo>
                      <a:pt x="25" y="398"/>
                    </a:lnTo>
                    <a:lnTo>
                      <a:pt x="33" y="369"/>
                    </a:lnTo>
                    <a:lnTo>
                      <a:pt x="33" y="369"/>
                    </a:lnTo>
                    <a:lnTo>
                      <a:pt x="40" y="341"/>
                    </a:lnTo>
                    <a:lnTo>
                      <a:pt x="45" y="313"/>
                    </a:lnTo>
                    <a:lnTo>
                      <a:pt x="49" y="284"/>
                    </a:lnTo>
                    <a:lnTo>
                      <a:pt x="53" y="256"/>
                    </a:lnTo>
                    <a:lnTo>
                      <a:pt x="53" y="256"/>
                    </a:lnTo>
                    <a:lnTo>
                      <a:pt x="55" y="240"/>
                    </a:lnTo>
                    <a:lnTo>
                      <a:pt x="58" y="224"/>
                    </a:lnTo>
                    <a:lnTo>
                      <a:pt x="65" y="192"/>
                    </a:lnTo>
                    <a:lnTo>
                      <a:pt x="72" y="161"/>
                    </a:lnTo>
                    <a:lnTo>
                      <a:pt x="78" y="129"/>
                    </a:lnTo>
                    <a:lnTo>
                      <a:pt x="78" y="129"/>
                    </a:lnTo>
                    <a:lnTo>
                      <a:pt x="79" y="116"/>
                    </a:lnTo>
                    <a:lnTo>
                      <a:pt x="80" y="103"/>
                    </a:lnTo>
                    <a:lnTo>
                      <a:pt x="80" y="76"/>
                    </a:lnTo>
                    <a:lnTo>
                      <a:pt x="80" y="76"/>
                    </a:lnTo>
                    <a:lnTo>
                      <a:pt x="80" y="40"/>
                    </a:lnTo>
                    <a:lnTo>
                      <a:pt x="81" y="22"/>
                    </a:lnTo>
                    <a:lnTo>
                      <a:pt x="82" y="14"/>
                    </a:lnTo>
                    <a:lnTo>
                      <a:pt x="85" y="5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84" y="1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78" y="0"/>
                    </a:lnTo>
                    <a:lnTo>
                      <a:pt x="77" y="1"/>
                    </a:lnTo>
                    <a:lnTo>
                      <a:pt x="76" y="2"/>
                    </a:lnTo>
                    <a:lnTo>
                      <a:pt x="76" y="2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7" name="Freeform 734"/>
              <p:cNvSpPr/>
              <p:nvPr/>
            </p:nvSpPr>
            <p:spPr bwMode="auto">
              <a:xfrm>
                <a:off x="5780088" y="4264025"/>
                <a:ext cx="34925" cy="19685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57" y="4"/>
                  </a:cxn>
                  <a:cxn ang="0">
                    <a:pos x="56" y="51"/>
                  </a:cxn>
                  <a:cxn ang="0">
                    <a:pos x="52" y="96"/>
                  </a:cxn>
                  <a:cxn ang="0">
                    <a:pos x="47" y="141"/>
                  </a:cxn>
                  <a:cxn ang="0">
                    <a:pos x="41" y="187"/>
                  </a:cxn>
                  <a:cxn ang="0">
                    <a:pos x="41" y="187"/>
                  </a:cxn>
                  <a:cxn ang="0">
                    <a:pos x="37" y="210"/>
                  </a:cxn>
                  <a:cxn ang="0">
                    <a:pos x="32" y="232"/>
                  </a:cxn>
                  <a:cxn ang="0">
                    <a:pos x="20" y="278"/>
                  </a:cxn>
                  <a:cxn ang="0">
                    <a:pos x="9" y="322"/>
                  </a:cxn>
                  <a:cxn ang="0">
                    <a:pos x="4" y="345"/>
                  </a:cxn>
                  <a:cxn ang="0">
                    <a:pos x="0" y="368"/>
                  </a:cxn>
                  <a:cxn ang="0">
                    <a:pos x="0" y="368"/>
                  </a:cxn>
                  <a:cxn ang="0">
                    <a:pos x="0" y="370"/>
                  </a:cxn>
                  <a:cxn ang="0">
                    <a:pos x="1" y="372"/>
                  </a:cxn>
                  <a:cxn ang="0">
                    <a:pos x="4" y="374"/>
                  </a:cxn>
                  <a:cxn ang="0">
                    <a:pos x="5" y="374"/>
                  </a:cxn>
                  <a:cxn ang="0">
                    <a:pos x="7" y="374"/>
                  </a:cxn>
                  <a:cxn ang="0">
                    <a:pos x="8" y="373"/>
                  </a:cxn>
                  <a:cxn ang="0">
                    <a:pos x="9" y="371"/>
                  </a:cxn>
                  <a:cxn ang="0">
                    <a:pos x="9" y="371"/>
                  </a:cxn>
                  <a:cxn ang="0">
                    <a:pos x="13" y="348"/>
                  </a:cxn>
                  <a:cxn ang="0">
                    <a:pos x="18" y="325"/>
                  </a:cxn>
                  <a:cxn ang="0">
                    <a:pos x="30" y="280"/>
                  </a:cxn>
                  <a:cxn ang="0">
                    <a:pos x="41" y="235"/>
                  </a:cxn>
                  <a:cxn ang="0">
                    <a:pos x="46" y="213"/>
                  </a:cxn>
                  <a:cxn ang="0">
                    <a:pos x="50" y="190"/>
                  </a:cxn>
                  <a:cxn ang="0">
                    <a:pos x="50" y="190"/>
                  </a:cxn>
                  <a:cxn ang="0">
                    <a:pos x="58" y="144"/>
                  </a:cxn>
                  <a:cxn ang="0">
                    <a:pos x="62" y="97"/>
                  </a:cxn>
                  <a:cxn ang="0">
                    <a:pos x="65" y="51"/>
                  </a:cxn>
                  <a:cxn ang="0">
                    <a:pos x="66" y="4"/>
                  </a:cxn>
                  <a:cxn ang="0">
                    <a:pos x="66" y="4"/>
                  </a:cxn>
                  <a:cxn ang="0">
                    <a:pos x="66" y="2"/>
                  </a:cxn>
                  <a:cxn ang="0">
                    <a:pos x="65" y="1"/>
                  </a:cxn>
                  <a:cxn ang="0">
                    <a:pos x="63" y="0"/>
                  </a:cxn>
                  <a:cxn ang="0">
                    <a:pos x="62" y="0"/>
                  </a:cxn>
                  <a:cxn ang="0">
                    <a:pos x="60" y="0"/>
                  </a:cxn>
                  <a:cxn ang="0">
                    <a:pos x="58" y="1"/>
                  </a:cxn>
                  <a:cxn ang="0">
                    <a:pos x="57" y="2"/>
                  </a:cxn>
                  <a:cxn ang="0">
                    <a:pos x="57" y="4"/>
                  </a:cxn>
                  <a:cxn ang="0">
                    <a:pos x="57" y="4"/>
                  </a:cxn>
                </a:cxnLst>
                <a:rect l="0" t="0" r="r" b="b"/>
                <a:pathLst>
                  <a:path w="66" h="374">
                    <a:moveTo>
                      <a:pt x="57" y="4"/>
                    </a:moveTo>
                    <a:lnTo>
                      <a:pt x="57" y="4"/>
                    </a:lnTo>
                    <a:lnTo>
                      <a:pt x="56" y="51"/>
                    </a:lnTo>
                    <a:lnTo>
                      <a:pt x="52" y="96"/>
                    </a:lnTo>
                    <a:lnTo>
                      <a:pt x="47" y="141"/>
                    </a:lnTo>
                    <a:lnTo>
                      <a:pt x="41" y="187"/>
                    </a:lnTo>
                    <a:lnTo>
                      <a:pt x="41" y="187"/>
                    </a:lnTo>
                    <a:lnTo>
                      <a:pt x="37" y="210"/>
                    </a:lnTo>
                    <a:lnTo>
                      <a:pt x="32" y="232"/>
                    </a:lnTo>
                    <a:lnTo>
                      <a:pt x="20" y="278"/>
                    </a:lnTo>
                    <a:lnTo>
                      <a:pt x="9" y="322"/>
                    </a:lnTo>
                    <a:lnTo>
                      <a:pt x="4" y="345"/>
                    </a:lnTo>
                    <a:lnTo>
                      <a:pt x="0" y="368"/>
                    </a:lnTo>
                    <a:lnTo>
                      <a:pt x="0" y="368"/>
                    </a:lnTo>
                    <a:lnTo>
                      <a:pt x="0" y="370"/>
                    </a:lnTo>
                    <a:lnTo>
                      <a:pt x="1" y="372"/>
                    </a:lnTo>
                    <a:lnTo>
                      <a:pt x="4" y="374"/>
                    </a:lnTo>
                    <a:lnTo>
                      <a:pt x="5" y="374"/>
                    </a:lnTo>
                    <a:lnTo>
                      <a:pt x="7" y="374"/>
                    </a:lnTo>
                    <a:lnTo>
                      <a:pt x="8" y="373"/>
                    </a:lnTo>
                    <a:lnTo>
                      <a:pt x="9" y="371"/>
                    </a:lnTo>
                    <a:lnTo>
                      <a:pt x="9" y="371"/>
                    </a:lnTo>
                    <a:lnTo>
                      <a:pt x="13" y="348"/>
                    </a:lnTo>
                    <a:lnTo>
                      <a:pt x="18" y="325"/>
                    </a:lnTo>
                    <a:lnTo>
                      <a:pt x="30" y="280"/>
                    </a:lnTo>
                    <a:lnTo>
                      <a:pt x="41" y="235"/>
                    </a:lnTo>
                    <a:lnTo>
                      <a:pt x="46" y="213"/>
                    </a:lnTo>
                    <a:lnTo>
                      <a:pt x="50" y="190"/>
                    </a:lnTo>
                    <a:lnTo>
                      <a:pt x="50" y="190"/>
                    </a:lnTo>
                    <a:lnTo>
                      <a:pt x="58" y="144"/>
                    </a:lnTo>
                    <a:lnTo>
                      <a:pt x="62" y="97"/>
                    </a:lnTo>
                    <a:lnTo>
                      <a:pt x="65" y="51"/>
                    </a:lnTo>
                    <a:lnTo>
                      <a:pt x="66" y="4"/>
                    </a:lnTo>
                    <a:lnTo>
                      <a:pt x="66" y="4"/>
                    </a:lnTo>
                    <a:lnTo>
                      <a:pt x="66" y="2"/>
                    </a:lnTo>
                    <a:lnTo>
                      <a:pt x="65" y="1"/>
                    </a:lnTo>
                    <a:lnTo>
                      <a:pt x="63" y="0"/>
                    </a:lnTo>
                    <a:lnTo>
                      <a:pt x="62" y="0"/>
                    </a:lnTo>
                    <a:lnTo>
                      <a:pt x="60" y="0"/>
                    </a:lnTo>
                    <a:lnTo>
                      <a:pt x="58" y="1"/>
                    </a:lnTo>
                    <a:lnTo>
                      <a:pt x="57" y="2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8" name="Freeform 735"/>
              <p:cNvSpPr/>
              <p:nvPr/>
            </p:nvSpPr>
            <p:spPr bwMode="auto">
              <a:xfrm>
                <a:off x="5805488" y="4286250"/>
                <a:ext cx="42863" cy="160338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72" y="4"/>
                  </a:cxn>
                  <a:cxn ang="0">
                    <a:pos x="70" y="24"/>
                  </a:cxn>
                  <a:cxn ang="0">
                    <a:pos x="68" y="44"/>
                  </a:cxn>
                  <a:cxn ang="0">
                    <a:pos x="65" y="63"/>
                  </a:cxn>
                  <a:cxn ang="0">
                    <a:pos x="61" y="82"/>
                  </a:cxn>
                  <a:cxn ang="0">
                    <a:pos x="54" y="120"/>
                  </a:cxn>
                  <a:cxn ang="0">
                    <a:pos x="47" y="158"/>
                  </a:cxn>
                  <a:cxn ang="0">
                    <a:pos x="47" y="158"/>
                  </a:cxn>
                  <a:cxn ang="0">
                    <a:pos x="43" y="177"/>
                  </a:cxn>
                  <a:cxn ang="0">
                    <a:pos x="36" y="195"/>
                  </a:cxn>
                  <a:cxn ang="0">
                    <a:pos x="24" y="230"/>
                  </a:cxn>
                  <a:cxn ang="0">
                    <a:pos x="24" y="230"/>
                  </a:cxn>
                  <a:cxn ang="0">
                    <a:pos x="20" y="246"/>
                  </a:cxn>
                  <a:cxn ang="0">
                    <a:pos x="16" y="264"/>
                  </a:cxn>
                  <a:cxn ang="0">
                    <a:pos x="14" y="272"/>
                  </a:cxn>
                  <a:cxn ang="0">
                    <a:pos x="11" y="280"/>
                  </a:cxn>
                  <a:cxn ang="0">
                    <a:pos x="6" y="289"/>
                  </a:cxn>
                  <a:cxn ang="0">
                    <a:pos x="1" y="296"/>
                  </a:cxn>
                  <a:cxn ang="0">
                    <a:pos x="1" y="296"/>
                  </a:cxn>
                  <a:cxn ang="0">
                    <a:pos x="0" y="298"/>
                  </a:cxn>
                  <a:cxn ang="0">
                    <a:pos x="0" y="299"/>
                  </a:cxn>
                  <a:cxn ang="0">
                    <a:pos x="2" y="302"/>
                  </a:cxn>
                  <a:cxn ang="0">
                    <a:pos x="3" y="303"/>
                  </a:cxn>
                  <a:cxn ang="0">
                    <a:pos x="4" y="304"/>
                  </a:cxn>
                  <a:cxn ang="0">
                    <a:pos x="6" y="303"/>
                  </a:cxn>
                  <a:cxn ang="0">
                    <a:pos x="9" y="302"/>
                  </a:cxn>
                  <a:cxn ang="0">
                    <a:pos x="9" y="302"/>
                  </a:cxn>
                  <a:cxn ang="0">
                    <a:pos x="13" y="297"/>
                  </a:cxn>
                  <a:cxn ang="0">
                    <a:pos x="16" y="291"/>
                  </a:cxn>
                  <a:cxn ang="0">
                    <a:pos x="21" y="279"/>
                  </a:cxn>
                  <a:cxn ang="0">
                    <a:pos x="24" y="267"/>
                  </a:cxn>
                  <a:cxn ang="0">
                    <a:pos x="27" y="253"/>
                  </a:cxn>
                  <a:cxn ang="0">
                    <a:pos x="27" y="253"/>
                  </a:cxn>
                  <a:cxn ang="0">
                    <a:pos x="32" y="232"/>
                  </a:cxn>
                  <a:cxn ang="0">
                    <a:pos x="39" y="211"/>
                  </a:cxn>
                  <a:cxn ang="0">
                    <a:pos x="48" y="190"/>
                  </a:cxn>
                  <a:cxn ang="0">
                    <a:pos x="54" y="170"/>
                  </a:cxn>
                  <a:cxn ang="0">
                    <a:pos x="54" y="170"/>
                  </a:cxn>
                  <a:cxn ang="0">
                    <a:pos x="63" y="129"/>
                  </a:cxn>
                  <a:cxn ang="0">
                    <a:pos x="72" y="88"/>
                  </a:cxn>
                  <a:cxn ang="0">
                    <a:pos x="76" y="67"/>
                  </a:cxn>
                  <a:cxn ang="0">
                    <a:pos x="78" y="47"/>
                  </a:cxn>
                  <a:cxn ang="0">
                    <a:pos x="80" y="25"/>
                  </a:cxn>
                  <a:cxn ang="0">
                    <a:pos x="81" y="4"/>
                  </a:cxn>
                  <a:cxn ang="0">
                    <a:pos x="81" y="4"/>
                  </a:cxn>
                  <a:cxn ang="0">
                    <a:pos x="80" y="3"/>
                  </a:cxn>
                  <a:cxn ang="0">
                    <a:pos x="79" y="1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5" y="0"/>
                  </a:cxn>
                  <a:cxn ang="0">
                    <a:pos x="73" y="1"/>
                  </a:cxn>
                  <a:cxn ang="0">
                    <a:pos x="72" y="3"/>
                  </a:cxn>
                  <a:cxn ang="0">
                    <a:pos x="72" y="4"/>
                  </a:cxn>
                  <a:cxn ang="0">
                    <a:pos x="72" y="4"/>
                  </a:cxn>
                </a:cxnLst>
                <a:rect l="0" t="0" r="r" b="b"/>
                <a:pathLst>
                  <a:path w="81" h="304">
                    <a:moveTo>
                      <a:pt x="72" y="4"/>
                    </a:moveTo>
                    <a:lnTo>
                      <a:pt x="72" y="4"/>
                    </a:lnTo>
                    <a:lnTo>
                      <a:pt x="70" y="24"/>
                    </a:lnTo>
                    <a:lnTo>
                      <a:pt x="68" y="44"/>
                    </a:lnTo>
                    <a:lnTo>
                      <a:pt x="65" y="63"/>
                    </a:lnTo>
                    <a:lnTo>
                      <a:pt x="61" y="82"/>
                    </a:lnTo>
                    <a:lnTo>
                      <a:pt x="54" y="120"/>
                    </a:lnTo>
                    <a:lnTo>
                      <a:pt x="47" y="158"/>
                    </a:lnTo>
                    <a:lnTo>
                      <a:pt x="47" y="158"/>
                    </a:lnTo>
                    <a:lnTo>
                      <a:pt x="43" y="177"/>
                    </a:lnTo>
                    <a:lnTo>
                      <a:pt x="36" y="195"/>
                    </a:lnTo>
                    <a:lnTo>
                      <a:pt x="24" y="230"/>
                    </a:lnTo>
                    <a:lnTo>
                      <a:pt x="24" y="230"/>
                    </a:lnTo>
                    <a:lnTo>
                      <a:pt x="20" y="246"/>
                    </a:lnTo>
                    <a:lnTo>
                      <a:pt x="16" y="264"/>
                    </a:lnTo>
                    <a:lnTo>
                      <a:pt x="14" y="272"/>
                    </a:lnTo>
                    <a:lnTo>
                      <a:pt x="11" y="280"/>
                    </a:lnTo>
                    <a:lnTo>
                      <a:pt x="6" y="289"/>
                    </a:lnTo>
                    <a:lnTo>
                      <a:pt x="1" y="296"/>
                    </a:lnTo>
                    <a:lnTo>
                      <a:pt x="1" y="296"/>
                    </a:lnTo>
                    <a:lnTo>
                      <a:pt x="0" y="298"/>
                    </a:lnTo>
                    <a:lnTo>
                      <a:pt x="0" y="299"/>
                    </a:lnTo>
                    <a:lnTo>
                      <a:pt x="2" y="302"/>
                    </a:lnTo>
                    <a:lnTo>
                      <a:pt x="3" y="303"/>
                    </a:lnTo>
                    <a:lnTo>
                      <a:pt x="4" y="304"/>
                    </a:lnTo>
                    <a:lnTo>
                      <a:pt x="6" y="303"/>
                    </a:lnTo>
                    <a:lnTo>
                      <a:pt x="9" y="302"/>
                    </a:lnTo>
                    <a:lnTo>
                      <a:pt x="9" y="302"/>
                    </a:lnTo>
                    <a:lnTo>
                      <a:pt x="13" y="297"/>
                    </a:lnTo>
                    <a:lnTo>
                      <a:pt x="16" y="291"/>
                    </a:lnTo>
                    <a:lnTo>
                      <a:pt x="21" y="279"/>
                    </a:lnTo>
                    <a:lnTo>
                      <a:pt x="24" y="267"/>
                    </a:lnTo>
                    <a:lnTo>
                      <a:pt x="27" y="253"/>
                    </a:lnTo>
                    <a:lnTo>
                      <a:pt x="27" y="253"/>
                    </a:lnTo>
                    <a:lnTo>
                      <a:pt x="32" y="232"/>
                    </a:lnTo>
                    <a:lnTo>
                      <a:pt x="39" y="211"/>
                    </a:lnTo>
                    <a:lnTo>
                      <a:pt x="48" y="190"/>
                    </a:lnTo>
                    <a:lnTo>
                      <a:pt x="54" y="170"/>
                    </a:lnTo>
                    <a:lnTo>
                      <a:pt x="54" y="170"/>
                    </a:lnTo>
                    <a:lnTo>
                      <a:pt x="63" y="129"/>
                    </a:lnTo>
                    <a:lnTo>
                      <a:pt x="72" y="88"/>
                    </a:lnTo>
                    <a:lnTo>
                      <a:pt x="76" y="67"/>
                    </a:lnTo>
                    <a:lnTo>
                      <a:pt x="78" y="47"/>
                    </a:lnTo>
                    <a:lnTo>
                      <a:pt x="80" y="25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80" y="3"/>
                    </a:lnTo>
                    <a:lnTo>
                      <a:pt x="79" y="1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5" y="0"/>
                    </a:lnTo>
                    <a:lnTo>
                      <a:pt x="73" y="1"/>
                    </a:lnTo>
                    <a:lnTo>
                      <a:pt x="72" y="3"/>
                    </a:lnTo>
                    <a:lnTo>
                      <a:pt x="72" y="4"/>
                    </a:lnTo>
                    <a:lnTo>
                      <a:pt x="72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9" name="Freeform 736"/>
              <p:cNvSpPr/>
              <p:nvPr/>
            </p:nvSpPr>
            <p:spPr bwMode="auto">
              <a:xfrm>
                <a:off x="5845176" y="4311650"/>
                <a:ext cx="38100" cy="122238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62" y="4"/>
                  </a:cxn>
                  <a:cxn ang="0">
                    <a:pos x="59" y="36"/>
                  </a:cxn>
                  <a:cxn ang="0">
                    <a:pos x="55" y="69"/>
                  </a:cxn>
                  <a:cxn ang="0">
                    <a:pos x="53" y="86"/>
                  </a:cxn>
                  <a:cxn ang="0">
                    <a:pos x="50" y="101"/>
                  </a:cxn>
                  <a:cxn ang="0">
                    <a:pos x="47" y="117"/>
                  </a:cxn>
                  <a:cxn ang="0">
                    <a:pos x="42" y="132"/>
                  </a:cxn>
                  <a:cxn ang="0">
                    <a:pos x="42" y="132"/>
                  </a:cxn>
                  <a:cxn ang="0">
                    <a:pos x="36" y="145"/>
                  </a:cxn>
                  <a:cxn ang="0">
                    <a:pos x="30" y="159"/>
                  </a:cxn>
                  <a:cxn ang="0">
                    <a:pos x="17" y="185"/>
                  </a:cxn>
                  <a:cxn ang="0">
                    <a:pos x="17" y="185"/>
                  </a:cxn>
                  <a:cxn ang="0">
                    <a:pos x="16" y="189"/>
                  </a:cxn>
                  <a:cxn ang="0">
                    <a:pos x="15" y="194"/>
                  </a:cxn>
                  <a:cxn ang="0">
                    <a:pos x="13" y="206"/>
                  </a:cxn>
                  <a:cxn ang="0">
                    <a:pos x="12" y="212"/>
                  </a:cxn>
                  <a:cxn ang="0">
                    <a:pos x="10" y="217"/>
                  </a:cxn>
                  <a:cxn ang="0">
                    <a:pos x="7" y="221"/>
                  </a:cxn>
                  <a:cxn ang="0">
                    <a:pos x="4" y="223"/>
                  </a:cxn>
                  <a:cxn ang="0">
                    <a:pos x="4" y="223"/>
                  </a:cxn>
                  <a:cxn ang="0">
                    <a:pos x="2" y="224"/>
                  </a:cxn>
                  <a:cxn ang="0">
                    <a:pos x="1" y="225"/>
                  </a:cxn>
                  <a:cxn ang="0">
                    <a:pos x="0" y="227"/>
                  </a:cxn>
                  <a:cxn ang="0">
                    <a:pos x="1" y="228"/>
                  </a:cxn>
                  <a:cxn ang="0">
                    <a:pos x="1" y="230"/>
                  </a:cxn>
                  <a:cxn ang="0">
                    <a:pos x="2" y="231"/>
                  </a:cxn>
                  <a:cxn ang="0">
                    <a:pos x="4" y="232"/>
                  </a:cxn>
                  <a:cxn ang="0">
                    <a:pos x="6" y="232"/>
                  </a:cxn>
                  <a:cxn ang="0">
                    <a:pos x="6" y="232"/>
                  </a:cxn>
                  <a:cxn ang="0">
                    <a:pos x="9" y="230"/>
                  </a:cxn>
                  <a:cxn ang="0">
                    <a:pos x="12" y="229"/>
                  </a:cxn>
                  <a:cxn ang="0">
                    <a:pos x="15" y="225"/>
                  </a:cxn>
                  <a:cxn ang="0">
                    <a:pos x="18" y="219"/>
                  </a:cxn>
                  <a:cxn ang="0">
                    <a:pos x="20" y="213"/>
                  </a:cxn>
                  <a:cxn ang="0">
                    <a:pos x="20" y="213"/>
                  </a:cxn>
                  <a:cxn ang="0">
                    <a:pos x="22" y="205"/>
                  </a:cxn>
                  <a:cxn ang="0">
                    <a:pos x="24" y="198"/>
                  </a:cxn>
                  <a:cxn ang="0">
                    <a:pos x="25" y="191"/>
                  </a:cxn>
                  <a:cxn ang="0">
                    <a:pos x="29" y="184"/>
                  </a:cxn>
                  <a:cxn ang="0">
                    <a:pos x="29" y="184"/>
                  </a:cxn>
                  <a:cxn ang="0">
                    <a:pos x="44" y="150"/>
                  </a:cxn>
                  <a:cxn ang="0">
                    <a:pos x="44" y="150"/>
                  </a:cxn>
                  <a:cxn ang="0">
                    <a:pos x="51" y="133"/>
                  </a:cxn>
                  <a:cxn ang="0">
                    <a:pos x="56" y="116"/>
                  </a:cxn>
                  <a:cxn ang="0">
                    <a:pos x="61" y="97"/>
                  </a:cxn>
                  <a:cxn ang="0">
                    <a:pos x="63" y="78"/>
                  </a:cxn>
                  <a:cxn ang="0">
                    <a:pos x="67" y="41"/>
                  </a:cxn>
                  <a:cxn ang="0">
                    <a:pos x="71" y="4"/>
                  </a:cxn>
                  <a:cxn ang="0">
                    <a:pos x="71" y="4"/>
                  </a:cxn>
                  <a:cxn ang="0">
                    <a:pos x="71" y="2"/>
                  </a:cxn>
                  <a:cxn ang="0">
                    <a:pos x="70" y="1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4" y="1"/>
                  </a:cxn>
                  <a:cxn ang="0">
                    <a:pos x="63" y="2"/>
                  </a:cxn>
                  <a:cxn ang="0">
                    <a:pos x="62" y="4"/>
                  </a:cxn>
                  <a:cxn ang="0">
                    <a:pos x="62" y="4"/>
                  </a:cxn>
                </a:cxnLst>
                <a:rect l="0" t="0" r="r" b="b"/>
                <a:pathLst>
                  <a:path w="71" h="232">
                    <a:moveTo>
                      <a:pt x="62" y="4"/>
                    </a:moveTo>
                    <a:lnTo>
                      <a:pt x="62" y="4"/>
                    </a:lnTo>
                    <a:lnTo>
                      <a:pt x="59" y="36"/>
                    </a:lnTo>
                    <a:lnTo>
                      <a:pt x="55" y="69"/>
                    </a:lnTo>
                    <a:lnTo>
                      <a:pt x="53" y="86"/>
                    </a:lnTo>
                    <a:lnTo>
                      <a:pt x="50" y="101"/>
                    </a:lnTo>
                    <a:lnTo>
                      <a:pt x="47" y="117"/>
                    </a:lnTo>
                    <a:lnTo>
                      <a:pt x="42" y="132"/>
                    </a:lnTo>
                    <a:lnTo>
                      <a:pt x="42" y="132"/>
                    </a:lnTo>
                    <a:lnTo>
                      <a:pt x="36" y="145"/>
                    </a:lnTo>
                    <a:lnTo>
                      <a:pt x="30" y="159"/>
                    </a:lnTo>
                    <a:lnTo>
                      <a:pt x="17" y="185"/>
                    </a:lnTo>
                    <a:lnTo>
                      <a:pt x="17" y="185"/>
                    </a:lnTo>
                    <a:lnTo>
                      <a:pt x="16" y="189"/>
                    </a:lnTo>
                    <a:lnTo>
                      <a:pt x="15" y="194"/>
                    </a:lnTo>
                    <a:lnTo>
                      <a:pt x="13" y="206"/>
                    </a:lnTo>
                    <a:lnTo>
                      <a:pt x="12" y="212"/>
                    </a:lnTo>
                    <a:lnTo>
                      <a:pt x="10" y="217"/>
                    </a:lnTo>
                    <a:lnTo>
                      <a:pt x="7" y="221"/>
                    </a:lnTo>
                    <a:lnTo>
                      <a:pt x="4" y="223"/>
                    </a:lnTo>
                    <a:lnTo>
                      <a:pt x="4" y="223"/>
                    </a:lnTo>
                    <a:lnTo>
                      <a:pt x="2" y="224"/>
                    </a:lnTo>
                    <a:lnTo>
                      <a:pt x="1" y="225"/>
                    </a:lnTo>
                    <a:lnTo>
                      <a:pt x="0" y="227"/>
                    </a:lnTo>
                    <a:lnTo>
                      <a:pt x="1" y="228"/>
                    </a:lnTo>
                    <a:lnTo>
                      <a:pt x="1" y="230"/>
                    </a:lnTo>
                    <a:lnTo>
                      <a:pt x="2" y="231"/>
                    </a:lnTo>
                    <a:lnTo>
                      <a:pt x="4" y="232"/>
                    </a:lnTo>
                    <a:lnTo>
                      <a:pt x="6" y="232"/>
                    </a:lnTo>
                    <a:lnTo>
                      <a:pt x="6" y="232"/>
                    </a:lnTo>
                    <a:lnTo>
                      <a:pt x="9" y="230"/>
                    </a:lnTo>
                    <a:lnTo>
                      <a:pt x="12" y="229"/>
                    </a:lnTo>
                    <a:lnTo>
                      <a:pt x="15" y="225"/>
                    </a:lnTo>
                    <a:lnTo>
                      <a:pt x="18" y="219"/>
                    </a:lnTo>
                    <a:lnTo>
                      <a:pt x="20" y="213"/>
                    </a:lnTo>
                    <a:lnTo>
                      <a:pt x="20" y="213"/>
                    </a:lnTo>
                    <a:lnTo>
                      <a:pt x="22" y="205"/>
                    </a:lnTo>
                    <a:lnTo>
                      <a:pt x="24" y="198"/>
                    </a:lnTo>
                    <a:lnTo>
                      <a:pt x="25" y="191"/>
                    </a:lnTo>
                    <a:lnTo>
                      <a:pt x="29" y="184"/>
                    </a:lnTo>
                    <a:lnTo>
                      <a:pt x="29" y="184"/>
                    </a:lnTo>
                    <a:lnTo>
                      <a:pt x="44" y="150"/>
                    </a:lnTo>
                    <a:lnTo>
                      <a:pt x="44" y="150"/>
                    </a:lnTo>
                    <a:lnTo>
                      <a:pt x="51" y="133"/>
                    </a:lnTo>
                    <a:lnTo>
                      <a:pt x="56" y="116"/>
                    </a:lnTo>
                    <a:lnTo>
                      <a:pt x="61" y="97"/>
                    </a:lnTo>
                    <a:lnTo>
                      <a:pt x="63" y="78"/>
                    </a:lnTo>
                    <a:lnTo>
                      <a:pt x="67" y="41"/>
                    </a:lnTo>
                    <a:lnTo>
                      <a:pt x="71" y="4"/>
                    </a:lnTo>
                    <a:lnTo>
                      <a:pt x="71" y="4"/>
                    </a:lnTo>
                    <a:lnTo>
                      <a:pt x="71" y="2"/>
                    </a:lnTo>
                    <a:lnTo>
                      <a:pt x="70" y="1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4" y="1"/>
                    </a:lnTo>
                    <a:lnTo>
                      <a:pt x="63" y="2"/>
                    </a:lnTo>
                    <a:lnTo>
                      <a:pt x="62" y="4"/>
                    </a:lnTo>
                    <a:lnTo>
                      <a:pt x="62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30" name="Freeform 737"/>
              <p:cNvSpPr>
                <a:spLocks noEditPoints="1"/>
              </p:cNvSpPr>
              <p:nvPr/>
            </p:nvSpPr>
            <p:spPr bwMode="auto">
              <a:xfrm>
                <a:off x="5284788" y="4124325"/>
                <a:ext cx="636588" cy="654050"/>
              </a:xfrm>
              <a:custGeom>
                <a:avLst/>
                <a:gdLst/>
                <a:ahLst/>
                <a:cxnLst>
                  <a:cxn ang="0">
                    <a:pos x="758" y="1226"/>
                  </a:cxn>
                  <a:cxn ang="0">
                    <a:pos x="680" y="1170"/>
                  </a:cxn>
                  <a:cxn ang="0">
                    <a:pos x="470" y="963"/>
                  </a:cxn>
                  <a:cxn ang="0">
                    <a:pos x="211" y="691"/>
                  </a:cxn>
                  <a:cxn ang="0">
                    <a:pos x="48" y="528"/>
                  </a:cxn>
                  <a:cxn ang="0">
                    <a:pos x="0" y="453"/>
                  </a:cxn>
                  <a:cxn ang="0">
                    <a:pos x="29" y="394"/>
                  </a:cxn>
                  <a:cxn ang="0">
                    <a:pos x="72" y="374"/>
                  </a:cxn>
                  <a:cxn ang="0">
                    <a:pos x="164" y="413"/>
                  </a:cxn>
                  <a:cxn ang="0">
                    <a:pos x="255" y="461"/>
                  </a:cxn>
                  <a:cxn ang="0">
                    <a:pos x="308" y="497"/>
                  </a:cxn>
                  <a:cxn ang="0">
                    <a:pos x="631" y="168"/>
                  </a:cxn>
                  <a:cxn ang="0">
                    <a:pos x="619" y="78"/>
                  </a:cxn>
                  <a:cxn ang="0">
                    <a:pos x="679" y="7"/>
                  </a:cxn>
                  <a:cxn ang="0">
                    <a:pos x="745" y="4"/>
                  </a:cxn>
                  <a:cxn ang="0">
                    <a:pos x="863" y="85"/>
                  </a:cxn>
                  <a:cxn ang="0">
                    <a:pos x="1020" y="246"/>
                  </a:cxn>
                  <a:cxn ang="0">
                    <a:pos x="1174" y="417"/>
                  </a:cxn>
                  <a:cxn ang="0">
                    <a:pos x="1203" y="504"/>
                  </a:cxn>
                  <a:cxn ang="0">
                    <a:pos x="1174" y="569"/>
                  </a:cxn>
                  <a:cxn ang="0">
                    <a:pos x="1108" y="602"/>
                  </a:cxn>
                  <a:cxn ang="0">
                    <a:pos x="1042" y="592"/>
                  </a:cxn>
                  <a:cxn ang="0">
                    <a:pos x="836" y="812"/>
                  </a:cxn>
                  <a:cxn ang="0">
                    <a:pos x="742" y="946"/>
                  </a:cxn>
                  <a:cxn ang="0">
                    <a:pos x="805" y="1026"/>
                  </a:cxn>
                  <a:cxn ang="0">
                    <a:pos x="848" y="1140"/>
                  </a:cxn>
                  <a:cxn ang="0">
                    <a:pos x="846" y="1212"/>
                  </a:cxn>
                  <a:cxn ang="0">
                    <a:pos x="807" y="1236"/>
                  </a:cxn>
                  <a:cxn ang="0">
                    <a:pos x="55" y="431"/>
                  </a:cxn>
                  <a:cxn ang="0">
                    <a:pos x="48" y="453"/>
                  </a:cxn>
                  <a:cxn ang="0">
                    <a:pos x="200" y="613"/>
                  </a:cxn>
                  <a:cxn ang="0">
                    <a:pos x="478" y="907"/>
                  </a:cxn>
                  <a:cxn ang="0">
                    <a:pos x="666" y="1093"/>
                  </a:cxn>
                  <a:cxn ang="0">
                    <a:pos x="780" y="1186"/>
                  </a:cxn>
                  <a:cxn ang="0">
                    <a:pos x="805" y="1181"/>
                  </a:cxn>
                  <a:cxn ang="0">
                    <a:pos x="795" y="1129"/>
                  </a:cxn>
                  <a:cxn ang="0">
                    <a:pos x="725" y="996"/>
                  </a:cxn>
                  <a:cxn ang="0">
                    <a:pos x="690" y="931"/>
                  </a:cxn>
                  <a:cxn ang="0">
                    <a:pos x="687" y="904"/>
                  </a:cxn>
                  <a:cxn ang="0">
                    <a:pos x="816" y="768"/>
                  </a:cxn>
                  <a:cxn ang="0">
                    <a:pos x="1010" y="557"/>
                  </a:cxn>
                  <a:cxn ang="0">
                    <a:pos x="1025" y="536"/>
                  </a:cxn>
                  <a:cxn ang="0">
                    <a:pos x="1050" y="540"/>
                  </a:cxn>
                  <a:cxn ang="0">
                    <a:pos x="1110" y="559"/>
                  </a:cxn>
                  <a:cxn ang="0">
                    <a:pos x="1143" y="535"/>
                  </a:cxn>
                  <a:cxn ang="0">
                    <a:pos x="1158" y="486"/>
                  </a:cxn>
                  <a:cxn ang="0">
                    <a:pos x="1111" y="411"/>
                  </a:cxn>
                  <a:cxn ang="0">
                    <a:pos x="996" y="286"/>
                  </a:cxn>
                  <a:cxn ang="0">
                    <a:pos x="822" y="108"/>
                  </a:cxn>
                  <a:cxn ang="0">
                    <a:pos x="747" y="50"/>
                  </a:cxn>
                  <a:cxn ang="0">
                    <a:pos x="688" y="57"/>
                  </a:cxn>
                  <a:cxn ang="0">
                    <a:pos x="658" y="111"/>
                  </a:cxn>
                  <a:cxn ang="0">
                    <a:pos x="679" y="159"/>
                  </a:cxn>
                  <a:cxn ang="0">
                    <a:pos x="674" y="184"/>
                  </a:cxn>
                  <a:cxn ang="0">
                    <a:pos x="425" y="444"/>
                  </a:cxn>
                  <a:cxn ang="0">
                    <a:pos x="324" y="533"/>
                  </a:cxn>
                  <a:cxn ang="0">
                    <a:pos x="301" y="542"/>
                  </a:cxn>
                  <a:cxn ang="0">
                    <a:pos x="235" y="502"/>
                  </a:cxn>
                  <a:cxn ang="0">
                    <a:pos x="170" y="470"/>
                  </a:cxn>
                  <a:cxn ang="0">
                    <a:pos x="116" y="434"/>
                  </a:cxn>
                </a:cxnLst>
                <a:rect l="0" t="0" r="r" b="b"/>
                <a:pathLst>
                  <a:path w="1204" h="1236">
                    <a:moveTo>
                      <a:pt x="799" y="1236"/>
                    </a:moveTo>
                    <a:lnTo>
                      <a:pt x="799" y="1236"/>
                    </a:lnTo>
                    <a:lnTo>
                      <a:pt x="792" y="1236"/>
                    </a:lnTo>
                    <a:lnTo>
                      <a:pt x="784" y="1235"/>
                    </a:lnTo>
                    <a:lnTo>
                      <a:pt x="777" y="1233"/>
                    </a:lnTo>
                    <a:lnTo>
                      <a:pt x="769" y="1231"/>
                    </a:lnTo>
                    <a:lnTo>
                      <a:pt x="769" y="1231"/>
                    </a:lnTo>
                    <a:lnTo>
                      <a:pt x="758" y="1226"/>
                    </a:lnTo>
                    <a:lnTo>
                      <a:pt x="747" y="1220"/>
                    </a:lnTo>
                    <a:lnTo>
                      <a:pt x="735" y="1214"/>
                    </a:lnTo>
                    <a:lnTo>
                      <a:pt x="724" y="1207"/>
                    </a:lnTo>
                    <a:lnTo>
                      <a:pt x="713" y="1199"/>
                    </a:lnTo>
                    <a:lnTo>
                      <a:pt x="701" y="1191"/>
                    </a:lnTo>
                    <a:lnTo>
                      <a:pt x="691" y="1180"/>
                    </a:lnTo>
                    <a:lnTo>
                      <a:pt x="680" y="1170"/>
                    </a:lnTo>
                    <a:lnTo>
                      <a:pt x="680" y="1170"/>
                    </a:lnTo>
                    <a:lnTo>
                      <a:pt x="656" y="1147"/>
                    </a:lnTo>
                    <a:lnTo>
                      <a:pt x="631" y="1124"/>
                    </a:lnTo>
                    <a:lnTo>
                      <a:pt x="631" y="1124"/>
                    </a:lnTo>
                    <a:lnTo>
                      <a:pt x="606" y="1103"/>
                    </a:lnTo>
                    <a:lnTo>
                      <a:pt x="582" y="1080"/>
                    </a:lnTo>
                    <a:lnTo>
                      <a:pt x="582" y="1080"/>
                    </a:lnTo>
                    <a:lnTo>
                      <a:pt x="526" y="1022"/>
                    </a:lnTo>
                    <a:lnTo>
                      <a:pt x="470" y="963"/>
                    </a:lnTo>
                    <a:lnTo>
                      <a:pt x="470" y="963"/>
                    </a:lnTo>
                    <a:lnTo>
                      <a:pt x="422" y="915"/>
                    </a:lnTo>
                    <a:lnTo>
                      <a:pt x="375" y="865"/>
                    </a:lnTo>
                    <a:lnTo>
                      <a:pt x="375" y="865"/>
                    </a:lnTo>
                    <a:lnTo>
                      <a:pt x="321" y="809"/>
                    </a:lnTo>
                    <a:lnTo>
                      <a:pt x="268" y="752"/>
                    </a:lnTo>
                    <a:lnTo>
                      <a:pt x="268" y="752"/>
                    </a:lnTo>
                    <a:lnTo>
                      <a:pt x="211" y="691"/>
                    </a:lnTo>
                    <a:lnTo>
                      <a:pt x="182" y="660"/>
                    </a:lnTo>
                    <a:lnTo>
                      <a:pt x="152" y="629"/>
                    </a:lnTo>
                    <a:lnTo>
                      <a:pt x="152" y="629"/>
                    </a:lnTo>
                    <a:lnTo>
                      <a:pt x="108" y="587"/>
                    </a:lnTo>
                    <a:lnTo>
                      <a:pt x="108" y="587"/>
                    </a:lnTo>
                    <a:lnTo>
                      <a:pt x="77" y="558"/>
                    </a:lnTo>
                    <a:lnTo>
                      <a:pt x="48" y="528"/>
                    </a:lnTo>
                    <a:lnTo>
                      <a:pt x="48" y="528"/>
                    </a:lnTo>
                    <a:lnTo>
                      <a:pt x="33" y="511"/>
                    </a:lnTo>
                    <a:lnTo>
                      <a:pt x="26" y="503"/>
                    </a:lnTo>
                    <a:lnTo>
                      <a:pt x="18" y="493"/>
                    </a:lnTo>
                    <a:lnTo>
                      <a:pt x="12" y="483"/>
                    </a:lnTo>
                    <a:lnTo>
                      <a:pt x="7" y="474"/>
                    </a:lnTo>
                    <a:lnTo>
                      <a:pt x="3" y="463"/>
                    </a:lnTo>
                    <a:lnTo>
                      <a:pt x="0" y="453"/>
                    </a:lnTo>
                    <a:lnTo>
                      <a:pt x="0" y="453"/>
                    </a:lnTo>
                    <a:lnTo>
                      <a:pt x="0" y="448"/>
                    </a:lnTo>
                    <a:lnTo>
                      <a:pt x="0" y="443"/>
                    </a:lnTo>
                    <a:lnTo>
                      <a:pt x="1" y="437"/>
                    </a:lnTo>
                    <a:lnTo>
                      <a:pt x="2" y="432"/>
                    </a:lnTo>
                    <a:lnTo>
                      <a:pt x="6" y="422"/>
                    </a:lnTo>
                    <a:lnTo>
                      <a:pt x="13" y="412"/>
                    </a:lnTo>
                    <a:lnTo>
                      <a:pt x="21" y="402"/>
                    </a:lnTo>
                    <a:lnTo>
                      <a:pt x="29" y="394"/>
                    </a:lnTo>
                    <a:lnTo>
                      <a:pt x="38" y="387"/>
                    </a:lnTo>
                    <a:lnTo>
                      <a:pt x="47" y="382"/>
                    </a:lnTo>
                    <a:lnTo>
                      <a:pt x="47" y="382"/>
                    </a:lnTo>
                    <a:lnTo>
                      <a:pt x="53" y="379"/>
                    </a:lnTo>
                    <a:lnTo>
                      <a:pt x="59" y="377"/>
                    </a:lnTo>
                    <a:lnTo>
                      <a:pt x="65" y="376"/>
                    </a:lnTo>
                    <a:lnTo>
                      <a:pt x="72" y="374"/>
                    </a:lnTo>
                    <a:lnTo>
                      <a:pt x="72" y="374"/>
                    </a:lnTo>
                    <a:lnTo>
                      <a:pt x="83" y="376"/>
                    </a:lnTo>
                    <a:lnTo>
                      <a:pt x="95" y="378"/>
                    </a:lnTo>
                    <a:lnTo>
                      <a:pt x="106" y="382"/>
                    </a:lnTo>
                    <a:lnTo>
                      <a:pt x="120" y="387"/>
                    </a:lnTo>
                    <a:lnTo>
                      <a:pt x="120" y="387"/>
                    </a:lnTo>
                    <a:lnTo>
                      <a:pt x="131" y="392"/>
                    </a:lnTo>
                    <a:lnTo>
                      <a:pt x="142" y="399"/>
                    </a:lnTo>
                    <a:lnTo>
                      <a:pt x="164" y="413"/>
                    </a:lnTo>
                    <a:lnTo>
                      <a:pt x="164" y="413"/>
                    </a:lnTo>
                    <a:lnTo>
                      <a:pt x="191" y="429"/>
                    </a:lnTo>
                    <a:lnTo>
                      <a:pt x="205" y="436"/>
                    </a:lnTo>
                    <a:lnTo>
                      <a:pt x="219" y="443"/>
                    </a:lnTo>
                    <a:lnTo>
                      <a:pt x="219" y="443"/>
                    </a:lnTo>
                    <a:lnTo>
                      <a:pt x="228" y="447"/>
                    </a:lnTo>
                    <a:lnTo>
                      <a:pt x="237" y="451"/>
                    </a:lnTo>
                    <a:lnTo>
                      <a:pt x="255" y="461"/>
                    </a:lnTo>
                    <a:lnTo>
                      <a:pt x="255" y="461"/>
                    </a:lnTo>
                    <a:lnTo>
                      <a:pt x="275" y="472"/>
                    </a:lnTo>
                    <a:lnTo>
                      <a:pt x="275" y="472"/>
                    </a:lnTo>
                    <a:lnTo>
                      <a:pt x="283" y="478"/>
                    </a:lnTo>
                    <a:lnTo>
                      <a:pt x="292" y="485"/>
                    </a:lnTo>
                    <a:lnTo>
                      <a:pt x="292" y="485"/>
                    </a:lnTo>
                    <a:lnTo>
                      <a:pt x="305" y="494"/>
                    </a:lnTo>
                    <a:lnTo>
                      <a:pt x="308" y="497"/>
                    </a:lnTo>
                    <a:lnTo>
                      <a:pt x="312" y="494"/>
                    </a:lnTo>
                    <a:lnTo>
                      <a:pt x="312" y="494"/>
                    </a:lnTo>
                    <a:lnTo>
                      <a:pt x="393" y="412"/>
                    </a:lnTo>
                    <a:lnTo>
                      <a:pt x="474" y="328"/>
                    </a:lnTo>
                    <a:lnTo>
                      <a:pt x="474" y="328"/>
                    </a:lnTo>
                    <a:lnTo>
                      <a:pt x="550" y="249"/>
                    </a:lnTo>
                    <a:lnTo>
                      <a:pt x="628" y="171"/>
                    </a:lnTo>
                    <a:lnTo>
                      <a:pt x="631" y="168"/>
                    </a:lnTo>
                    <a:lnTo>
                      <a:pt x="629" y="164"/>
                    </a:lnTo>
                    <a:lnTo>
                      <a:pt x="629" y="164"/>
                    </a:lnTo>
                    <a:lnTo>
                      <a:pt x="623" y="151"/>
                    </a:lnTo>
                    <a:lnTo>
                      <a:pt x="618" y="137"/>
                    </a:lnTo>
                    <a:lnTo>
                      <a:pt x="615" y="122"/>
                    </a:lnTo>
                    <a:lnTo>
                      <a:pt x="614" y="108"/>
                    </a:lnTo>
                    <a:lnTo>
                      <a:pt x="615" y="92"/>
                    </a:lnTo>
                    <a:lnTo>
                      <a:pt x="619" y="78"/>
                    </a:lnTo>
                    <a:lnTo>
                      <a:pt x="624" y="64"/>
                    </a:lnTo>
                    <a:lnTo>
                      <a:pt x="630" y="50"/>
                    </a:lnTo>
                    <a:lnTo>
                      <a:pt x="630" y="50"/>
                    </a:lnTo>
                    <a:lnTo>
                      <a:pt x="638" y="39"/>
                    </a:lnTo>
                    <a:lnTo>
                      <a:pt x="646" y="28"/>
                    </a:lnTo>
                    <a:lnTo>
                      <a:pt x="656" y="20"/>
                    </a:lnTo>
                    <a:lnTo>
                      <a:pt x="667" y="13"/>
                    </a:lnTo>
                    <a:lnTo>
                      <a:pt x="679" y="7"/>
                    </a:lnTo>
                    <a:lnTo>
                      <a:pt x="690" y="3"/>
                    </a:lnTo>
                    <a:lnTo>
                      <a:pt x="703" y="1"/>
                    </a:lnTo>
                    <a:lnTo>
                      <a:pt x="716" y="0"/>
                    </a:lnTo>
                    <a:lnTo>
                      <a:pt x="716" y="0"/>
                    </a:lnTo>
                    <a:lnTo>
                      <a:pt x="725" y="1"/>
                    </a:lnTo>
                    <a:lnTo>
                      <a:pt x="734" y="2"/>
                    </a:lnTo>
                    <a:lnTo>
                      <a:pt x="734" y="2"/>
                    </a:lnTo>
                    <a:lnTo>
                      <a:pt x="745" y="4"/>
                    </a:lnTo>
                    <a:lnTo>
                      <a:pt x="754" y="6"/>
                    </a:lnTo>
                    <a:lnTo>
                      <a:pt x="763" y="9"/>
                    </a:lnTo>
                    <a:lnTo>
                      <a:pt x="773" y="13"/>
                    </a:lnTo>
                    <a:lnTo>
                      <a:pt x="789" y="21"/>
                    </a:lnTo>
                    <a:lnTo>
                      <a:pt x="806" y="33"/>
                    </a:lnTo>
                    <a:lnTo>
                      <a:pt x="820" y="44"/>
                    </a:lnTo>
                    <a:lnTo>
                      <a:pt x="834" y="57"/>
                    </a:lnTo>
                    <a:lnTo>
                      <a:pt x="863" y="85"/>
                    </a:lnTo>
                    <a:lnTo>
                      <a:pt x="865" y="87"/>
                    </a:lnTo>
                    <a:lnTo>
                      <a:pt x="865" y="87"/>
                    </a:lnTo>
                    <a:lnTo>
                      <a:pt x="903" y="125"/>
                    </a:lnTo>
                    <a:lnTo>
                      <a:pt x="939" y="163"/>
                    </a:lnTo>
                    <a:lnTo>
                      <a:pt x="939" y="163"/>
                    </a:lnTo>
                    <a:lnTo>
                      <a:pt x="976" y="201"/>
                    </a:lnTo>
                    <a:lnTo>
                      <a:pt x="1013" y="239"/>
                    </a:lnTo>
                    <a:lnTo>
                      <a:pt x="1020" y="246"/>
                    </a:lnTo>
                    <a:lnTo>
                      <a:pt x="1020" y="246"/>
                    </a:lnTo>
                    <a:lnTo>
                      <a:pt x="1053" y="279"/>
                    </a:lnTo>
                    <a:lnTo>
                      <a:pt x="1085" y="313"/>
                    </a:lnTo>
                    <a:lnTo>
                      <a:pt x="1117" y="348"/>
                    </a:lnTo>
                    <a:lnTo>
                      <a:pt x="1147" y="383"/>
                    </a:lnTo>
                    <a:lnTo>
                      <a:pt x="1155" y="391"/>
                    </a:lnTo>
                    <a:lnTo>
                      <a:pt x="1155" y="391"/>
                    </a:lnTo>
                    <a:lnTo>
                      <a:pt x="1174" y="417"/>
                    </a:lnTo>
                    <a:lnTo>
                      <a:pt x="1184" y="429"/>
                    </a:lnTo>
                    <a:lnTo>
                      <a:pt x="1192" y="443"/>
                    </a:lnTo>
                    <a:lnTo>
                      <a:pt x="1198" y="457"/>
                    </a:lnTo>
                    <a:lnTo>
                      <a:pt x="1202" y="472"/>
                    </a:lnTo>
                    <a:lnTo>
                      <a:pt x="1203" y="479"/>
                    </a:lnTo>
                    <a:lnTo>
                      <a:pt x="1204" y="487"/>
                    </a:lnTo>
                    <a:lnTo>
                      <a:pt x="1203" y="495"/>
                    </a:lnTo>
                    <a:lnTo>
                      <a:pt x="1203" y="504"/>
                    </a:lnTo>
                    <a:lnTo>
                      <a:pt x="1203" y="504"/>
                    </a:lnTo>
                    <a:lnTo>
                      <a:pt x="1201" y="514"/>
                    </a:lnTo>
                    <a:lnTo>
                      <a:pt x="1198" y="524"/>
                    </a:lnTo>
                    <a:lnTo>
                      <a:pt x="1195" y="535"/>
                    </a:lnTo>
                    <a:lnTo>
                      <a:pt x="1191" y="544"/>
                    </a:lnTo>
                    <a:lnTo>
                      <a:pt x="1186" y="552"/>
                    </a:lnTo>
                    <a:lnTo>
                      <a:pt x="1181" y="560"/>
                    </a:lnTo>
                    <a:lnTo>
                      <a:pt x="1174" y="569"/>
                    </a:lnTo>
                    <a:lnTo>
                      <a:pt x="1167" y="575"/>
                    </a:lnTo>
                    <a:lnTo>
                      <a:pt x="1160" y="581"/>
                    </a:lnTo>
                    <a:lnTo>
                      <a:pt x="1153" y="586"/>
                    </a:lnTo>
                    <a:lnTo>
                      <a:pt x="1144" y="591"/>
                    </a:lnTo>
                    <a:lnTo>
                      <a:pt x="1136" y="596"/>
                    </a:lnTo>
                    <a:lnTo>
                      <a:pt x="1127" y="599"/>
                    </a:lnTo>
                    <a:lnTo>
                      <a:pt x="1117" y="601"/>
                    </a:lnTo>
                    <a:lnTo>
                      <a:pt x="1108" y="602"/>
                    </a:lnTo>
                    <a:lnTo>
                      <a:pt x="1098" y="603"/>
                    </a:lnTo>
                    <a:lnTo>
                      <a:pt x="1098" y="603"/>
                    </a:lnTo>
                    <a:lnTo>
                      <a:pt x="1085" y="602"/>
                    </a:lnTo>
                    <a:lnTo>
                      <a:pt x="1073" y="600"/>
                    </a:lnTo>
                    <a:lnTo>
                      <a:pt x="1061" y="596"/>
                    </a:lnTo>
                    <a:lnTo>
                      <a:pt x="1048" y="591"/>
                    </a:lnTo>
                    <a:lnTo>
                      <a:pt x="1045" y="589"/>
                    </a:lnTo>
                    <a:lnTo>
                      <a:pt x="1042" y="592"/>
                    </a:lnTo>
                    <a:lnTo>
                      <a:pt x="1042" y="592"/>
                    </a:lnTo>
                    <a:lnTo>
                      <a:pt x="993" y="644"/>
                    </a:lnTo>
                    <a:lnTo>
                      <a:pt x="944" y="697"/>
                    </a:lnTo>
                    <a:lnTo>
                      <a:pt x="944" y="697"/>
                    </a:lnTo>
                    <a:lnTo>
                      <a:pt x="890" y="755"/>
                    </a:lnTo>
                    <a:lnTo>
                      <a:pt x="863" y="784"/>
                    </a:lnTo>
                    <a:lnTo>
                      <a:pt x="836" y="812"/>
                    </a:lnTo>
                    <a:lnTo>
                      <a:pt x="836" y="812"/>
                    </a:lnTo>
                    <a:lnTo>
                      <a:pt x="806" y="842"/>
                    </a:lnTo>
                    <a:lnTo>
                      <a:pt x="778" y="873"/>
                    </a:lnTo>
                    <a:lnTo>
                      <a:pt x="778" y="873"/>
                    </a:lnTo>
                    <a:lnTo>
                      <a:pt x="731" y="923"/>
                    </a:lnTo>
                    <a:lnTo>
                      <a:pt x="728" y="926"/>
                    </a:lnTo>
                    <a:lnTo>
                      <a:pt x="730" y="930"/>
                    </a:lnTo>
                    <a:lnTo>
                      <a:pt x="730" y="930"/>
                    </a:lnTo>
                    <a:lnTo>
                      <a:pt x="742" y="946"/>
                    </a:lnTo>
                    <a:lnTo>
                      <a:pt x="742" y="946"/>
                    </a:lnTo>
                    <a:lnTo>
                      <a:pt x="754" y="962"/>
                    </a:lnTo>
                    <a:lnTo>
                      <a:pt x="767" y="979"/>
                    </a:lnTo>
                    <a:lnTo>
                      <a:pt x="771" y="983"/>
                    </a:lnTo>
                    <a:lnTo>
                      <a:pt x="771" y="983"/>
                    </a:lnTo>
                    <a:lnTo>
                      <a:pt x="790" y="1004"/>
                    </a:lnTo>
                    <a:lnTo>
                      <a:pt x="798" y="1015"/>
                    </a:lnTo>
                    <a:lnTo>
                      <a:pt x="805" y="1026"/>
                    </a:lnTo>
                    <a:lnTo>
                      <a:pt x="805" y="1026"/>
                    </a:lnTo>
                    <a:lnTo>
                      <a:pt x="811" y="1041"/>
                    </a:lnTo>
                    <a:lnTo>
                      <a:pt x="817" y="1056"/>
                    </a:lnTo>
                    <a:lnTo>
                      <a:pt x="828" y="1087"/>
                    </a:lnTo>
                    <a:lnTo>
                      <a:pt x="828" y="1087"/>
                    </a:lnTo>
                    <a:lnTo>
                      <a:pt x="838" y="1114"/>
                    </a:lnTo>
                    <a:lnTo>
                      <a:pt x="848" y="1140"/>
                    </a:lnTo>
                    <a:lnTo>
                      <a:pt x="848" y="1140"/>
                    </a:lnTo>
                    <a:lnTo>
                      <a:pt x="851" y="1150"/>
                    </a:lnTo>
                    <a:lnTo>
                      <a:pt x="854" y="1160"/>
                    </a:lnTo>
                    <a:lnTo>
                      <a:pt x="855" y="1169"/>
                    </a:lnTo>
                    <a:lnTo>
                      <a:pt x="856" y="1178"/>
                    </a:lnTo>
                    <a:lnTo>
                      <a:pt x="855" y="1187"/>
                    </a:lnTo>
                    <a:lnTo>
                      <a:pt x="853" y="1197"/>
                    </a:lnTo>
                    <a:lnTo>
                      <a:pt x="850" y="1204"/>
                    </a:lnTo>
                    <a:lnTo>
                      <a:pt x="846" y="1212"/>
                    </a:lnTo>
                    <a:lnTo>
                      <a:pt x="846" y="1212"/>
                    </a:lnTo>
                    <a:lnTo>
                      <a:pt x="842" y="1217"/>
                    </a:lnTo>
                    <a:lnTo>
                      <a:pt x="837" y="1223"/>
                    </a:lnTo>
                    <a:lnTo>
                      <a:pt x="831" y="1227"/>
                    </a:lnTo>
                    <a:lnTo>
                      <a:pt x="826" y="1230"/>
                    </a:lnTo>
                    <a:lnTo>
                      <a:pt x="820" y="1233"/>
                    </a:lnTo>
                    <a:lnTo>
                      <a:pt x="813" y="1235"/>
                    </a:lnTo>
                    <a:lnTo>
                      <a:pt x="807" y="1236"/>
                    </a:lnTo>
                    <a:lnTo>
                      <a:pt x="799" y="1236"/>
                    </a:lnTo>
                    <a:lnTo>
                      <a:pt x="799" y="1236"/>
                    </a:lnTo>
                    <a:close/>
                    <a:moveTo>
                      <a:pt x="86" y="424"/>
                    </a:moveTo>
                    <a:lnTo>
                      <a:pt x="86" y="424"/>
                    </a:lnTo>
                    <a:lnTo>
                      <a:pt x="76" y="424"/>
                    </a:lnTo>
                    <a:lnTo>
                      <a:pt x="65" y="427"/>
                    </a:lnTo>
                    <a:lnTo>
                      <a:pt x="60" y="429"/>
                    </a:lnTo>
                    <a:lnTo>
                      <a:pt x="55" y="431"/>
                    </a:lnTo>
                    <a:lnTo>
                      <a:pt x="50" y="434"/>
                    </a:lnTo>
                    <a:lnTo>
                      <a:pt x="47" y="439"/>
                    </a:lnTo>
                    <a:lnTo>
                      <a:pt x="47" y="439"/>
                    </a:lnTo>
                    <a:lnTo>
                      <a:pt x="46" y="442"/>
                    </a:lnTo>
                    <a:lnTo>
                      <a:pt x="45" y="446"/>
                    </a:lnTo>
                    <a:lnTo>
                      <a:pt x="46" y="449"/>
                    </a:lnTo>
                    <a:lnTo>
                      <a:pt x="48" y="453"/>
                    </a:lnTo>
                    <a:lnTo>
                      <a:pt x="48" y="453"/>
                    </a:lnTo>
                    <a:lnTo>
                      <a:pt x="60" y="471"/>
                    </a:lnTo>
                    <a:lnTo>
                      <a:pt x="73" y="487"/>
                    </a:lnTo>
                    <a:lnTo>
                      <a:pt x="88" y="503"/>
                    </a:lnTo>
                    <a:lnTo>
                      <a:pt x="104" y="519"/>
                    </a:lnTo>
                    <a:lnTo>
                      <a:pt x="104" y="519"/>
                    </a:lnTo>
                    <a:lnTo>
                      <a:pt x="129" y="542"/>
                    </a:lnTo>
                    <a:lnTo>
                      <a:pt x="153" y="566"/>
                    </a:lnTo>
                    <a:lnTo>
                      <a:pt x="200" y="613"/>
                    </a:lnTo>
                    <a:lnTo>
                      <a:pt x="247" y="662"/>
                    </a:lnTo>
                    <a:lnTo>
                      <a:pt x="291" y="710"/>
                    </a:lnTo>
                    <a:lnTo>
                      <a:pt x="291" y="710"/>
                    </a:lnTo>
                    <a:lnTo>
                      <a:pt x="349" y="772"/>
                    </a:lnTo>
                    <a:lnTo>
                      <a:pt x="407" y="833"/>
                    </a:lnTo>
                    <a:lnTo>
                      <a:pt x="407" y="833"/>
                    </a:lnTo>
                    <a:lnTo>
                      <a:pt x="443" y="870"/>
                    </a:lnTo>
                    <a:lnTo>
                      <a:pt x="478" y="907"/>
                    </a:lnTo>
                    <a:lnTo>
                      <a:pt x="478" y="907"/>
                    </a:lnTo>
                    <a:lnTo>
                      <a:pt x="518" y="950"/>
                    </a:lnTo>
                    <a:lnTo>
                      <a:pt x="560" y="992"/>
                    </a:lnTo>
                    <a:lnTo>
                      <a:pt x="560" y="992"/>
                    </a:lnTo>
                    <a:lnTo>
                      <a:pt x="595" y="1027"/>
                    </a:lnTo>
                    <a:lnTo>
                      <a:pt x="631" y="1060"/>
                    </a:lnTo>
                    <a:lnTo>
                      <a:pt x="631" y="1060"/>
                    </a:lnTo>
                    <a:lnTo>
                      <a:pt x="666" y="1093"/>
                    </a:lnTo>
                    <a:lnTo>
                      <a:pt x="701" y="1128"/>
                    </a:lnTo>
                    <a:lnTo>
                      <a:pt x="701" y="1128"/>
                    </a:lnTo>
                    <a:lnTo>
                      <a:pt x="717" y="1143"/>
                    </a:lnTo>
                    <a:lnTo>
                      <a:pt x="736" y="1161"/>
                    </a:lnTo>
                    <a:lnTo>
                      <a:pt x="748" y="1169"/>
                    </a:lnTo>
                    <a:lnTo>
                      <a:pt x="758" y="1176"/>
                    </a:lnTo>
                    <a:lnTo>
                      <a:pt x="769" y="1182"/>
                    </a:lnTo>
                    <a:lnTo>
                      <a:pt x="780" y="1186"/>
                    </a:lnTo>
                    <a:lnTo>
                      <a:pt x="780" y="1186"/>
                    </a:lnTo>
                    <a:lnTo>
                      <a:pt x="786" y="1187"/>
                    </a:lnTo>
                    <a:lnTo>
                      <a:pt x="791" y="1188"/>
                    </a:lnTo>
                    <a:lnTo>
                      <a:pt x="791" y="1188"/>
                    </a:lnTo>
                    <a:lnTo>
                      <a:pt x="796" y="1187"/>
                    </a:lnTo>
                    <a:lnTo>
                      <a:pt x="800" y="1186"/>
                    </a:lnTo>
                    <a:lnTo>
                      <a:pt x="802" y="1183"/>
                    </a:lnTo>
                    <a:lnTo>
                      <a:pt x="805" y="1181"/>
                    </a:lnTo>
                    <a:lnTo>
                      <a:pt x="805" y="1181"/>
                    </a:lnTo>
                    <a:lnTo>
                      <a:pt x="807" y="1177"/>
                    </a:lnTo>
                    <a:lnTo>
                      <a:pt x="808" y="1172"/>
                    </a:lnTo>
                    <a:lnTo>
                      <a:pt x="808" y="1166"/>
                    </a:lnTo>
                    <a:lnTo>
                      <a:pt x="807" y="1160"/>
                    </a:lnTo>
                    <a:lnTo>
                      <a:pt x="801" y="1145"/>
                    </a:lnTo>
                    <a:lnTo>
                      <a:pt x="795" y="1129"/>
                    </a:lnTo>
                    <a:lnTo>
                      <a:pt x="795" y="1129"/>
                    </a:lnTo>
                    <a:lnTo>
                      <a:pt x="791" y="1118"/>
                    </a:lnTo>
                    <a:lnTo>
                      <a:pt x="791" y="1118"/>
                    </a:lnTo>
                    <a:lnTo>
                      <a:pt x="783" y="1097"/>
                    </a:lnTo>
                    <a:lnTo>
                      <a:pt x="774" y="1076"/>
                    </a:lnTo>
                    <a:lnTo>
                      <a:pt x="763" y="1055"/>
                    </a:lnTo>
                    <a:lnTo>
                      <a:pt x="752" y="1036"/>
                    </a:lnTo>
                    <a:lnTo>
                      <a:pt x="738" y="1016"/>
                    </a:lnTo>
                    <a:lnTo>
                      <a:pt x="725" y="996"/>
                    </a:lnTo>
                    <a:lnTo>
                      <a:pt x="709" y="977"/>
                    </a:lnTo>
                    <a:lnTo>
                      <a:pt x="694" y="956"/>
                    </a:lnTo>
                    <a:lnTo>
                      <a:pt x="694" y="956"/>
                    </a:lnTo>
                    <a:lnTo>
                      <a:pt x="691" y="951"/>
                    </a:lnTo>
                    <a:lnTo>
                      <a:pt x="689" y="946"/>
                    </a:lnTo>
                    <a:lnTo>
                      <a:pt x="688" y="940"/>
                    </a:lnTo>
                    <a:lnTo>
                      <a:pt x="689" y="934"/>
                    </a:lnTo>
                    <a:lnTo>
                      <a:pt x="690" y="931"/>
                    </a:lnTo>
                    <a:lnTo>
                      <a:pt x="688" y="929"/>
                    </a:lnTo>
                    <a:lnTo>
                      <a:pt x="688" y="929"/>
                    </a:lnTo>
                    <a:lnTo>
                      <a:pt x="685" y="923"/>
                    </a:lnTo>
                    <a:lnTo>
                      <a:pt x="684" y="919"/>
                    </a:lnTo>
                    <a:lnTo>
                      <a:pt x="684" y="916"/>
                    </a:lnTo>
                    <a:lnTo>
                      <a:pt x="684" y="912"/>
                    </a:lnTo>
                    <a:lnTo>
                      <a:pt x="685" y="907"/>
                    </a:lnTo>
                    <a:lnTo>
                      <a:pt x="687" y="904"/>
                    </a:lnTo>
                    <a:lnTo>
                      <a:pt x="690" y="900"/>
                    </a:lnTo>
                    <a:lnTo>
                      <a:pt x="690" y="900"/>
                    </a:lnTo>
                    <a:lnTo>
                      <a:pt x="721" y="867"/>
                    </a:lnTo>
                    <a:lnTo>
                      <a:pt x="752" y="835"/>
                    </a:lnTo>
                    <a:lnTo>
                      <a:pt x="752" y="835"/>
                    </a:lnTo>
                    <a:lnTo>
                      <a:pt x="783" y="801"/>
                    </a:lnTo>
                    <a:lnTo>
                      <a:pt x="816" y="768"/>
                    </a:lnTo>
                    <a:lnTo>
                      <a:pt x="816" y="768"/>
                    </a:lnTo>
                    <a:lnTo>
                      <a:pt x="842" y="741"/>
                    </a:lnTo>
                    <a:lnTo>
                      <a:pt x="868" y="713"/>
                    </a:lnTo>
                    <a:lnTo>
                      <a:pt x="918" y="659"/>
                    </a:lnTo>
                    <a:lnTo>
                      <a:pt x="918" y="659"/>
                    </a:lnTo>
                    <a:lnTo>
                      <a:pt x="963" y="610"/>
                    </a:lnTo>
                    <a:lnTo>
                      <a:pt x="1008" y="562"/>
                    </a:lnTo>
                    <a:lnTo>
                      <a:pt x="1010" y="560"/>
                    </a:lnTo>
                    <a:lnTo>
                      <a:pt x="1010" y="557"/>
                    </a:lnTo>
                    <a:lnTo>
                      <a:pt x="1010" y="557"/>
                    </a:lnTo>
                    <a:lnTo>
                      <a:pt x="1010" y="554"/>
                    </a:lnTo>
                    <a:lnTo>
                      <a:pt x="1011" y="550"/>
                    </a:lnTo>
                    <a:lnTo>
                      <a:pt x="1013" y="546"/>
                    </a:lnTo>
                    <a:lnTo>
                      <a:pt x="1016" y="543"/>
                    </a:lnTo>
                    <a:lnTo>
                      <a:pt x="1016" y="543"/>
                    </a:lnTo>
                    <a:lnTo>
                      <a:pt x="1020" y="539"/>
                    </a:lnTo>
                    <a:lnTo>
                      <a:pt x="1025" y="536"/>
                    </a:lnTo>
                    <a:lnTo>
                      <a:pt x="1030" y="535"/>
                    </a:lnTo>
                    <a:lnTo>
                      <a:pt x="1035" y="534"/>
                    </a:lnTo>
                    <a:lnTo>
                      <a:pt x="1035" y="534"/>
                    </a:lnTo>
                    <a:lnTo>
                      <a:pt x="1039" y="535"/>
                    </a:lnTo>
                    <a:lnTo>
                      <a:pt x="1043" y="536"/>
                    </a:lnTo>
                    <a:lnTo>
                      <a:pt x="1046" y="537"/>
                    </a:lnTo>
                    <a:lnTo>
                      <a:pt x="1050" y="540"/>
                    </a:lnTo>
                    <a:lnTo>
                      <a:pt x="1050" y="540"/>
                    </a:lnTo>
                    <a:lnTo>
                      <a:pt x="1061" y="547"/>
                    </a:lnTo>
                    <a:lnTo>
                      <a:pt x="1074" y="554"/>
                    </a:lnTo>
                    <a:lnTo>
                      <a:pt x="1081" y="556"/>
                    </a:lnTo>
                    <a:lnTo>
                      <a:pt x="1089" y="558"/>
                    </a:lnTo>
                    <a:lnTo>
                      <a:pt x="1096" y="559"/>
                    </a:lnTo>
                    <a:lnTo>
                      <a:pt x="1103" y="560"/>
                    </a:lnTo>
                    <a:lnTo>
                      <a:pt x="1103" y="560"/>
                    </a:lnTo>
                    <a:lnTo>
                      <a:pt x="1110" y="559"/>
                    </a:lnTo>
                    <a:lnTo>
                      <a:pt x="1117" y="558"/>
                    </a:lnTo>
                    <a:lnTo>
                      <a:pt x="1117" y="558"/>
                    </a:lnTo>
                    <a:lnTo>
                      <a:pt x="1123" y="555"/>
                    </a:lnTo>
                    <a:lnTo>
                      <a:pt x="1128" y="551"/>
                    </a:lnTo>
                    <a:lnTo>
                      <a:pt x="1136" y="542"/>
                    </a:lnTo>
                    <a:lnTo>
                      <a:pt x="1136" y="542"/>
                    </a:lnTo>
                    <a:lnTo>
                      <a:pt x="1143" y="535"/>
                    </a:lnTo>
                    <a:lnTo>
                      <a:pt x="1143" y="535"/>
                    </a:lnTo>
                    <a:lnTo>
                      <a:pt x="1150" y="529"/>
                    </a:lnTo>
                    <a:lnTo>
                      <a:pt x="1154" y="523"/>
                    </a:lnTo>
                    <a:lnTo>
                      <a:pt x="1157" y="517"/>
                    </a:lnTo>
                    <a:lnTo>
                      <a:pt x="1159" y="511"/>
                    </a:lnTo>
                    <a:lnTo>
                      <a:pt x="1160" y="505"/>
                    </a:lnTo>
                    <a:lnTo>
                      <a:pt x="1160" y="498"/>
                    </a:lnTo>
                    <a:lnTo>
                      <a:pt x="1160" y="492"/>
                    </a:lnTo>
                    <a:lnTo>
                      <a:pt x="1158" y="486"/>
                    </a:lnTo>
                    <a:lnTo>
                      <a:pt x="1154" y="474"/>
                    </a:lnTo>
                    <a:lnTo>
                      <a:pt x="1147" y="462"/>
                    </a:lnTo>
                    <a:lnTo>
                      <a:pt x="1141" y="451"/>
                    </a:lnTo>
                    <a:lnTo>
                      <a:pt x="1134" y="441"/>
                    </a:lnTo>
                    <a:lnTo>
                      <a:pt x="1130" y="434"/>
                    </a:lnTo>
                    <a:lnTo>
                      <a:pt x="1130" y="434"/>
                    </a:lnTo>
                    <a:lnTo>
                      <a:pt x="1122" y="422"/>
                    </a:lnTo>
                    <a:lnTo>
                      <a:pt x="1111" y="411"/>
                    </a:lnTo>
                    <a:lnTo>
                      <a:pt x="1091" y="389"/>
                    </a:lnTo>
                    <a:lnTo>
                      <a:pt x="1091" y="389"/>
                    </a:lnTo>
                    <a:lnTo>
                      <a:pt x="1076" y="373"/>
                    </a:lnTo>
                    <a:lnTo>
                      <a:pt x="1063" y="357"/>
                    </a:lnTo>
                    <a:lnTo>
                      <a:pt x="1063" y="357"/>
                    </a:lnTo>
                    <a:lnTo>
                      <a:pt x="1046" y="338"/>
                    </a:lnTo>
                    <a:lnTo>
                      <a:pt x="1030" y="321"/>
                    </a:lnTo>
                    <a:lnTo>
                      <a:pt x="996" y="286"/>
                    </a:lnTo>
                    <a:lnTo>
                      <a:pt x="996" y="286"/>
                    </a:lnTo>
                    <a:lnTo>
                      <a:pt x="981" y="271"/>
                    </a:lnTo>
                    <a:lnTo>
                      <a:pt x="981" y="271"/>
                    </a:lnTo>
                    <a:lnTo>
                      <a:pt x="941" y="230"/>
                    </a:lnTo>
                    <a:lnTo>
                      <a:pt x="902" y="190"/>
                    </a:lnTo>
                    <a:lnTo>
                      <a:pt x="902" y="190"/>
                    </a:lnTo>
                    <a:lnTo>
                      <a:pt x="862" y="148"/>
                    </a:lnTo>
                    <a:lnTo>
                      <a:pt x="822" y="108"/>
                    </a:lnTo>
                    <a:lnTo>
                      <a:pt x="816" y="102"/>
                    </a:lnTo>
                    <a:lnTo>
                      <a:pt x="816" y="102"/>
                    </a:lnTo>
                    <a:lnTo>
                      <a:pt x="799" y="85"/>
                    </a:lnTo>
                    <a:lnTo>
                      <a:pt x="789" y="76"/>
                    </a:lnTo>
                    <a:lnTo>
                      <a:pt x="780" y="69"/>
                    </a:lnTo>
                    <a:lnTo>
                      <a:pt x="769" y="62"/>
                    </a:lnTo>
                    <a:lnTo>
                      <a:pt x="758" y="55"/>
                    </a:lnTo>
                    <a:lnTo>
                      <a:pt x="747" y="50"/>
                    </a:lnTo>
                    <a:lnTo>
                      <a:pt x="734" y="47"/>
                    </a:lnTo>
                    <a:lnTo>
                      <a:pt x="734" y="47"/>
                    </a:lnTo>
                    <a:lnTo>
                      <a:pt x="724" y="46"/>
                    </a:lnTo>
                    <a:lnTo>
                      <a:pt x="724" y="46"/>
                    </a:lnTo>
                    <a:lnTo>
                      <a:pt x="714" y="47"/>
                    </a:lnTo>
                    <a:lnTo>
                      <a:pt x="704" y="49"/>
                    </a:lnTo>
                    <a:lnTo>
                      <a:pt x="696" y="52"/>
                    </a:lnTo>
                    <a:lnTo>
                      <a:pt x="688" y="57"/>
                    </a:lnTo>
                    <a:lnTo>
                      <a:pt x="680" y="63"/>
                    </a:lnTo>
                    <a:lnTo>
                      <a:pt x="673" y="70"/>
                    </a:lnTo>
                    <a:lnTo>
                      <a:pt x="667" y="77"/>
                    </a:lnTo>
                    <a:lnTo>
                      <a:pt x="663" y="85"/>
                    </a:lnTo>
                    <a:lnTo>
                      <a:pt x="663" y="85"/>
                    </a:lnTo>
                    <a:lnTo>
                      <a:pt x="660" y="94"/>
                    </a:lnTo>
                    <a:lnTo>
                      <a:pt x="658" y="102"/>
                    </a:lnTo>
                    <a:lnTo>
                      <a:pt x="658" y="111"/>
                    </a:lnTo>
                    <a:lnTo>
                      <a:pt x="659" y="119"/>
                    </a:lnTo>
                    <a:lnTo>
                      <a:pt x="661" y="128"/>
                    </a:lnTo>
                    <a:lnTo>
                      <a:pt x="664" y="135"/>
                    </a:lnTo>
                    <a:lnTo>
                      <a:pt x="668" y="143"/>
                    </a:lnTo>
                    <a:lnTo>
                      <a:pt x="673" y="150"/>
                    </a:lnTo>
                    <a:lnTo>
                      <a:pt x="673" y="150"/>
                    </a:lnTo>
                    <a:lnTo>
                      <a:pt x="677" y="154"/>
                    </a:lnTo>
                    <a:lnTo>
                      <a:pt x="679" y="159"/>
                    </a:lnTo>
                    <a:lnTo>
                      <a:pt x="680" y="164"/>
                    </a:lnTo>
                    <a:lnTo>
                      <a:pt x="680" y="167"/>
                    </a:lnTo>
                    <a:lnTo>
                      <a:pt x="679" y="174"/>
                    </a:lnTo>
                    <a:lnTo>
                      <a:pt x="675" y="178"/>
                    </a:lnTo>
                    <a:lnTo>
                      <a:pt x="675" y="179"/>
                    </a:lnTo>
                    <a:lnTo>
                      <a:pt x="675" y="181"/>
                    </a:lnTo>
                    <a:lnTo>
                      <a:pt x="675" y="181"/>
                    </a:lnTo>
                    <a:lnTo>
                      <a:pt x="674" y="184"/>
                    </a:lnTo>
                    <a:lnTo>
                      <a:pt x="673" y="189"/>
                    </a:lnTo>
                    <a:lnTo>
                      <a:pt x="671" y="192"/>
                    </a:lnTo>
                    <a:lnTo>
                      <a:pt x="668" y="195"/>
                    </a:lnTo>
                    <a:lnTo>
                      <a:pt x="668" y="195"/>
                    </a:lnTo>
                    <a:lnTo>
                      <a:pt x="587" y="277"/>
                    </a:lnTo>
                    <a:lnTo>
                      <a:pt x="506" y="361"/>
                    </a:lnTo>
                    <a:lnTo>
                      <a:pt x="506" y="361"/>
                    </a:lnTo>
                    <a:lnTo>
                      <a:pt x="425" y="444"/>
                    </a:lnTo>
                    <a:lnTo>
                      <a:pt x="343" y="526"/>
                    </a:lnTo>
                    <a:lnTo>
                      <a:pt x="343" y="526"/>
                    </a:lnTo>
                    <a:lnTo>
                      <a:pt x="340" y="529"/>
                    </a:lnTo>
                    <a:lnTo>
                      <a:pt x="337" y="531"/>
                    </a:lnTo>
                    <a:lnTo>
                      <a:pt x="332" y="533"/>
                    </a:lnTo>
                    <a:lnTo>
                      <a:pt x="328" y="534"/>
                    </a:lnTo>
                    <a:lnTo>
                      <a:pt x="328" y="534"/>
                    </a:lnTo>
                    <a:lnTo>
                      <a:pt x="324" y="533"/>
                    </a:lnTo>
                    <a:lnTo>
                      <a:pt x="321" y="533"/>
                    </a:lnTo>
                    <a:lnTo>
                      <a:pt x="319" y="535"/>
                    </a:lnTo>
                    <a:lnTo>
                      <a:pt x="319" y="535"/>
                    </a:lnTo>
                    <a:lnTo>
                      <a:pt x="315" y="538"/>
                    </a:lnTo>
                    <a:lnTo>
                      <a:pt x="311" y="540"/>
                    </a:lnTo>
                    <a:lnTo>
                      <a:pt x="306" y="542"/>
                    </a:lnTo>
                    <a:lnTo>
                      <a:pt x="301" y="542"/>
                    </a:lnTo>
                    <a:lnTo>
                      <a:pt x="301" y="542"/>
                    </a:lnTo>
                    <a:lnTo>
                      <a:pt x="296" y="542"/>
                    </a:lnTo>
                    <a:lnTo>
                      <a:pt x="292" y="540"/>
                    </a:lnTo>
                    <a:lnTo>
                      <a:pt x="292" y="540"/>
                    </a:lnTo>
                    <a:lnTo>
                      <a:pt x="282" y="536"/>
                    </a:lnTo>
                    <a:lnTo>
                      <a:pt x="273" y="529"/>
                    </a:lnTo>
                    <a:lnTo>
                      <a:pt x="253" y="515"/>
                    </a:lnTo>
                    <a:lnTo>
                      <a:pt x="253" y="515"/>
                    </a:lnTo>
                    <a:lnTo>
                      <a:pt x="235" y="502"/>
                    </a:lnTo>
                    <a:lnTo>
                      <a:pt x="225" y="495"/>
                    </a:lnTo>
                    <a:lnTo>
                      <a:pt x="215" y="490"/>
                    </a:lnTo>
                    <a:lnTo>
                      <a:pt x="215" y="490"/>
                    </a:lnTo>
                    <a:lnTo>
                      <a:pt x="199" y="484"/>
                    </a:lnTo>
                    <a:lnTo>
                      <a:pt x="199" y="484"/>
                    </a:lnTo>
                    <a:lnTo>
                      <a:pt x="185" y="478"/>
                    </a:lnTo>
                    <a:lnTo>
                      <a:pt x="178" y="474"/>
                    </a:lnTo>
                    <a:lnTo>
                      <a:pt x="170" y="470"/>
                    </a:lnTo>
                    <a:lnTo>
                      <a:pt x="170" y="470"/>
                    </a:lnTo>
                    <a:lnTo>
                      <a:pt x="161" y="462"/>
                    </a:lnTo>
                    <a:lnTo>
                      <a:pt x="161" y="462"/>
                    </a:lnTo>
                    <a:lnTo>
                      <a:pt x="148" y="451"/>
                    </a:lnTo>
                    <a:lnTo>
                      <a:pt x="139" y="446"/>
                    </a:lnTo>
                    <a:lnTo>
                      <a:pt x="132" y="442"/>
                    </a:lnTo>
                    <a:lnTo>
                      <a:pt x="132" y="442"/>
                    </a:lnTo>
                    <a:lnTo>
                      <a:pt x="116" y="434"/>
                    </a:lnTo>
                    <a:lnTo>
                      <a:pt x="116" y="434"/>
                    </a:lnTo>
                    <a:lnTo>
                      <a:pt x="104" y="429"/>
                    </a:lnTo>
                    <a:lnTo>
                      <a:pt x="92" y="424"/>
                    </a:lnTo>
                    <a:lnTo>
                      <a:pt x="92" y="424"/>
                    </a:lnTo>
                    <a:lnTo>
                      <a:pt x="86" y="424"/>
                    </a:lnTo>
                    <a:lnTo>
                      <a:pt x="86" y="424"/>
                    </a:lnTo>
                    <a:close/>
                  </a:path>
                </a:pathLst>
              </a:custGeom>
              <a:solidFill>
                <a:srgbClr val="1E5AA4"/>
              </a:solidFill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31" name="Freeform 738"/>
              <p:cNvSpPr/>
              <p:nvPr/>
            </p:nvSpPr>
            <p:spPr bwMode="auto">
              <a:xfrm>
                <a:off x="5268913" y="4529138"/>
                <a:ext cx="252413" cy="261938"/>
              </a:xfrm>
              <a:custGeom>
                <a:avLst/>
                <a:gdLst/>
                <a:ahLst/>
                <a:cxnLst>
                  <a:cxn ang="0">
                    <a:pos x="74" y="493"/>
                  </a:cxn>
                  <a:cxn ang="0">
                    <a:pos x="47" y="485"/>
                  </a:cxn>
                  <a:cxn ang="0">
                    <a:pos x="23" y="469"/>
                  </a:cxn>
                  <a:cxn ang="0">
                    <a:pos x="11" y="456"/>
                  </a:cxn>
                  <a:cxn ang="0">
                    <a:pos x="8" y="448"/>
                  </a:cxn>
                  <a:cxn ang="0">
                    <a:pos x="2" y="430"/>
                  </a:cxn>
                  <a:cxn ang="0">
                    <a:pos x="0" y="399"/>
                  </a:cxn>
                  <a:cxn ang="0">
                    <a:pos x="9" y="366"/>
                  </a:cxn>
                  <a:cxn ang="0">
                    <a:pos x="27" y="331"/>
                  </a:cxn>
                  <a:cxn ang="0">
                    <a:pos x="56" y="292"/>
                  </a:cxn>
                  <a:cxn ang="0">
                    <a:pos x="79" y="267"/>
                  </a:cxn>
                  <a:cxn ang="0">
                    <a:pos x="105" y="233"/>
                  </a:cxn>
                  <a:cxn ang="0">
                    <a:pos x="125" y="208"/>
                  </a:cxn>
                  <a:cxn ang="0">
                    <a:pos x="164" y="167"/>
                  </a:cxn>
                  <a:cxn ang="0">
                    <a:pos x="325" y="7"/>
                  </a:cxn>
                  <a:cxn ang="0">
                    <a:pos x="333" y="2"/>
                  </a:cxn>
                  <a:cxn ang="0">
                    <a:pos x="341" y="0"/>
                  </a:cxn>
                  <a:cxn ang="0">
                    <a:pos x="358" y="9"/>
                  </a:cxn>
                  <a:cxn ang="0">
                    <a:pos x="364" y="21"/>
                  </a:cxn>
                  <a:cxn ang="0">
                    <a:pos x="362" y="32"/>
                  </a:cxn>
                  <a:cxn ang="0">
                    <a:pos x="357" y="39"/>
                  </a:cxn>
                  <a:cxn ang="0">
                    <a:pos x="293" y="101"/>
                  </a:cxn>
                  <a:cxn ang="0">
                    <a:pos x="193" y="199"/>
                  </a:cxn>
                  <a:cxn ang="0">
                    <a:pos x="140" y="263"/>
                  </a:cxn>
                  <a:cxn ang="0">
                    <a:pos x="113" y="300"/>
                  </a:cxn>
                  <a:cxn ang="0">
                    <a:pos x="76" y="339"/>
                  </a:cxn>
                  <a:cxn ang="0">
                    <a:pos x="57" y="367"/>
                  </a:cxn>
                  <a:cxn ang="0">
                    <a:pos x="45" y="405"/>
                  </a:cxn>
                  <a:cxn ang="0">
                    <a:pos x="47" y="426"/>
                  </a:cxn>
                  <a:cxn ang="0">
                    <a:pos x="50" y="429"/>
                  </a:cxn>
                  <a:cxn ang="0">
                    <a:pos x="55" y="436"/>
                  </a:cxn>
                  <a:cxn ang="0">
                    <a:pos x="71" y="445"/>
                  </a:cxn>
                  <a:cxn ang="0">
                    <a:pos x="89" y="448"/>
                  </a:cxn>
                  <a:cxn ang="0">
                    <a:pos x="116" y="442"/>
                  </a:cxn>
                  <a:cxn ang="0">
                    <a:pos x="144" y="426"/>
                  </a:cxn>
                  <a:cxn ang="0">
                    <a:pos x="196" y="377"/>
                  </a:cxn>
                  <a:cxn ang="0">
                    <a:pos x="242" y="324"/>
                  </a:cxn>
                  <a:cxn ang="0">
                    <a:pos x="294" y="271"/>
                  </a:cxn>
                  <a:cxn ang="0">
                    <a:pos x="371" y="194"/>
                  </a:cxn>
                  <a:cxn ang="0">
                    <a:pos x="442" y="114"/>
                  </a:cxn>
                  <a:cxn ang="0">
                    <a:pos x="448" y="107"/>
                  </a:cxn>
                  <a:cxn ang="0">
                    <a:pos x="456" y="106"/>
                  </a:cxn>
                  <a:cxn ang="0">
                    <a:pos x="472" y="115"/>
                  </a:cxn>
                  <a:cxn ang="0">
                    <a:pos x="478" y="125"/>
                  </a:cxn>
                  <a:cxn ang="0">
                    <a:pos x="478" y="138"/>
                  </a:cxn>
                  <a:cxn ang="0">
                    <a:pos x="473" y="147"/>
                  </a:cxn>
                  <a:cxn ang="0">
                    <a:pos x="408" y="220"/>
                  </a:cxn>
                  <a:cxn ang="0">
                    <a:pos x="340" y="289"/>
                  </a:cxn>
                  <a:cxn ang="0">
                    <a:pos x="223" y="410"/>
                  </a:cxn>
                  <a:cxn ang="0">
                    <a:pos x="189" y="445"/>
                  </a:cxn>
                  <a:cxn ang="0">
                    <a:pos x="135" y="480"/>
                  </a:cxn>
                  <a:cxn ang="0">
                    <a:pos x="100" y="492"/>
                  </a:cxn>
                  <a:cxn ang="0">
                    <a:pos x="84" y="493"/>
                  </a:cxn>
                </a:cxnLst>
                <a:rect l="0" t="0" r="r" b="b"/>
                <a:pathLst>
                  <a:path w="479" h="493">
                    <a:moveTo>
                      <a:pt x="84" y="493"/>
                    </a:moveTo>
                    <a:lnTo>
                      <a:pt x="84" y="493"/>
                    </a:lnTo>
                    <a:lnTo>
                      <a:pt x="74" y="493"/>
                    </a:lnTo>
                    <a:lnTo>
                      <a:pt x="65" y="491"/>
                    </a:lnTo>
                    <a:lnTo>
                      <a:pt x="56" y="489"/>
                    </a:lnTo>
                    <a:lnTo>
                      <a:pt x="47" y="485"/>
                    </a:lnTo>
                    <a:lnTo>
                      <a:pt x="39" y="480"/>
                    </a:lnTo>
                    <a:lnTo>
                      <a:pt x="31" y="475"/>
                    </a:lnTo>
                    <a:lnTo>
                      <a:pt x="23" y="469"/>
                    </a:lnTo>
                    <a:lnTo>
                      <a:pt x="14" y="462"/>
                    </a:lnTo>
                    <a:lnTo>
                      <a:pt x="14" y="462"/>
                    </a:lnTo>
                    <a:lnTo>
                      <a:pt x="11" y="456"/>
                    </a:lnTo>
                    <a:lnTo>
                      <a:pt x="8" y="449"/>
                    </a:lnTo>
                    <a:lnTo>
                      <a:pt x="8" y="449"/>
                    </a:lnTo>
                    <a:lnTo>
                      <a:pt x="8" y="448"/>
                    </a:lnTo>
                    <a:lnTo>
                      <a:pt x="8" y="448"/>
                    </a:lnTo>
                    <a:lnTo>
                      <a:pt x="4" y="439"/>
                    </a:lnTo>
                    <a:lnTo>
                      <a:pt x="2" y="430"/>
                    </a:lnTo>
                    <a:lnTo>
                      <a:pt x="0" y="419"/>
                    </a:lnTo>
                    <a:lnTo>
                      <a:pt x="0" y="409"/>
                    </a:lnTo>
                    <a:lnTo>
                      <a:pt x="0" y="399"/>
                    </a:lnTo>
                    <a:lnTo>
                      <a:pt x="2" y="388"/>
                    </a:lnTo>
                    <a:lnTo>
                      <a:pt x="5" y="377"/>
                    </a:lnTo>
                    <a:lnTo>
                      <a:pt x="9" y="366"/>
                    </a:lnTo>
                    <a:lnTo>
                      <a:pt x="13" y="354"/>
                    </a:lnTo>
                    <a:lnTo>
                      <a:pt x="20" y="342"/>
                    </a:lnTo>
                    <a:lnTo>
                      <a:pt x="27" y="331"/>
                    </a:lnTo>
                    <a:lnTo>
                      <a:pt x="35" y="318"/>
                    </a:lnTo>
                    <a:lnTo>
                      <a:pt x="44" y="306"/>
                    </a:lnTo>
                    <a:lnTo>
                      <a:pt x="56" y="292"/>
                    </a:lnTo>
                    <a:lnTo>
                      <a:pt x="67" y="280"/>
                    </a:lnTo>
                    <a:lnTo>
                      <a:pt x="79" y="267"/>
                    </a:lnTo>
                    <a:lnTo>
                      <a:pt x="79" y="267"/>
                    </a:lnTo>
                    <a:lnTo>
                      <a:pt x="87" y="258"/>
                    </a:lnTo>
                    <a:lnTo>
                      <a:pt x="94" y="250"/>
                    </a:lnTo>
                    <a:lnTo>
                      <a:pt x="105" y="233"/>
                    </a:lnTo>
                    <a:lnTo>
                      <a:pt x="105" y="233"/>
                    </a:lnTo>
                    <a:lnTo>
                      <a:pt x="115" y="220"/>
                    </a:lnTo>
                    <a:lnTo>
                      <a:pt x="125" y="208"/>
                    </a:lnTo>
                    <a:lnTo>
                      <a:pt x="125" y="208"/>
                    </a:lnTo>
                    <a:lnTo>
                      <a:pt x="144" y="187"/>
                    </a:lnTo>
                    <a:lnTo>
                      <a:pt x="164" y="167"/>
                    </a:lnTo>
                    <a:lnTo>
                      <a:pt x="164" y="167"/>
                    </a:lnTo>
                    <a:lnTo>
                      <a:pt x="185" y="148"/>
                    </a:lnTo>
                    <a:lnTo>
                      <a:pt x="325" y="7"/>
                    </a:lnTo>
                    <a:lnTo>
                      <a:pt x="325" y="7"/>
                    </a:lnTo>
                    <a:lnTo>
                      <a:pt x="328" y="4"/>
                    </a:lnTo>
                    <a:lnTo>
                      <a:pt x="333" y="2"/>
                    </a:lnTo>
                    <a:lnTo>
                      <a:pt x="337" y="1"/>
                    </a:lnTo>
                    <a:lnTo>
                      <a:pt x="341" y="0"/>
                    </a:lnTo>
                    <a:lnTo>
                      <a:pt x="341" y="0"/>
                    </a:lnTo>
                    <a:lnTo>
                      <a:pt x="347" y="1"/>
                    </a:lnTo>
                    <a:lnTo>
                      <a:pt x="353" y="4"/>
                    </a:lnTo>
                    <a:lnTo>
                      <a:pt x="358" y="9"/>
                    </a:lnTo>
                    <a:lnTo>
                      <a:pt x="362" y="15"/>
                    </a:lnTo>
                    <a:lnTo>
                      <a:pt x="362" y="15"/>
                    </a:lnTo>
                    <a:lnTo>
                      <a:pt x="364" y="21"/>
                    </a:lnTo>
                    <a:lnTo>
                      <a:pt x="365" y="26"/>
                    </a:lnTo>
                    <a:lnTo>
                      <a:pt x="364" y="29"/>
                    </a:lnTo>
                    <a:lnTo>
                      <a:pt x="362" y="32"/>
                    </a:lnTo>
                    <a:lnTo>
                      <a:pt x="360" y="36"/>
                    </a:lnTo>
                    <a:lnTo>
                      <a:pt x="357" y="39"/>
                    </a:lnTo>
                    <a:lnTo>
                      <a:pt x="357" y="39"/>
                    </a:lnTo>
                    <a:lnTo>
                      <a:pt x="325" y="70"/>
                    </a:lnTo>
                    <a:lnTo>
                      <a:pt x="293" y="101"/>
                    </a:lnTo>
                    <a:lnTo>
                      <a:pt x="293" y="101"/>
                    </a:lnTo>
                    <a:lnTo>
                      <a:pt x="252" y="139"/>
                    </a:lnTo>
                    <a:lnTo>
                      <a:pt x="212" y="179"/>
                    </a:lnTo>
                    <a:lnTo>
                      <a:pt x="193" y="199"/>
                    </a:lnTo>
                    <a:lnTo>
                      <a:pt x="174" y="220"/>
                    </a:lnTo>
                    <a:lnTo>
                      <a:pt x="157" y="242"/>
                    </a:lnTo>
                    <a:lnTo>
                      <a:pt x="140" y="263"/>
                    </a:lnTo>
                    <a:lnTo>
                      <a:pt x="140" y="263"/>
                    </a:lnTo>
                    <a:lnTo>
                      <a:pt x="127" y="281"/>
                    </a:lnTo>
                    <a:lnTo>
                      <a:pt x="113" y="300"/>
                    </a:lnTo>
                    <a:lnTo>
                      <a:pt x="95" y="319"/>
                    </a:lnTo>
                    <a:lnTo>
                      <a:pt x="76" y="339"/>
                    </a:lnTo>
                    <a:lnTo>
                      <a:pt x="76" y="339"/>
                    </a:lnTo>
                    <a:lnTo>
                      <a:pt x="70" y="346"/>
                    </a:lnTo>
                    <a:lnTo>
                      <a:pt x="63" y="355"/>
                    </a:lnTo>
                    <a:lnTo>
                      <a:pt x="57" y="367"/>
                    </a:lnTo>
                    <a:lnTo>
                      <a:pt x="52" y="379"/>
                    </a:lnTo>
                    <a:lnTo>
                      <a:pt x="47" y="391"/>
                    </a:lnTo>
                    <a:lnTo>
                      <a:pt x="45" y="405"/>
                    </a:lnTo>
                    <a:lnTo>
                      <a:pt x="45" y="416"/>
                    </a:lnTo>
                    <a:lnTo>
                      <a:pt x="46" y="421"/>
                    </a:lnTo>
                    <a:lnTo>
                      <a:pt x="47" y="426"/>
                    </a:lnTo>
                    <a:lnTo>
                      <a:pt x="47" y="427"/>
                    </a:lnTo>
                    <a:lnTo>
                      <a:pt x="50" y="429"/>
                    </a:lnTo>
                    <a:lnTo>
                      <a:pt x="50" y="429"/>
                    </a:lnTo>
                    <a:lnTo>
                      <a:pt x="54" y="435"/>
                    </a:lnTo>
                    <a:lnTo>
                      <a:pt x="54" y="436"/>
                    </a:lnTo>
                    <a:lnTo>
                      <a:pt x="55" y="436"/>
                    </a:lnTo>
                    <a:lnTo>
                      <a:pt x="55" y="436"/>
                    </a:lnTo>
                    <a:lnTo>
                      <a:pt x="63" y="441"/>
                    </a:lnTo>
                    <a:lnTo>
                      <a:pt x="71" y="445"/>
                    </a:lnTo>
                    <a:lnTo>
                      <a:pt x="79" y="447"/>
                    </a:lnTo>
                    <a:lnTo>
                      <a:pt x="89" y="448"/>
                    </a:lnTo>
                    <a:lnTo>
                      <a:pt x="89" y="448"/>
                    </a:lnTo>
                    <a:lnTo>
                      <a:pt x="98" y="447"/>
                    </a:lnTo>
                    <a:lnTo>
                      <a:pt x="106" y="445"/>
                    </a:lnTo>
                    <a:lnTo>
                      <a:pt x="116" y="442"/>
                    </a:lnTo>
                    <a:lnTo>
                      <a:pt x="125" y="437"/>
                    </a:lnTo>
                    <a:lnTo>
                      <a:pt x="134" y="432"/>
                    </a:lnTo>
                    <a:lnTo>
                      <a:pt x="144" y="426"/>
                    </a:lnTo>
                    <a:lnTo>
                      <a:pt x="162" y="411"/>
                    </a:lnTo>
                    <a:lnTo>
                      <a:pt x="180" y="395"/>
                    </a:lnTo>
                    <a:lnTo>
                      <a:pt x="196" y="377"/>
                    </a:lnTo>
                    <a:lnTo>
                      <a:pt x="227" y="341"/>
                    </a:lnTo>
                    <a:lnTo>
                      <a:pt x="227" y="341"/>
                    </a:lnTo>
                    <a:lnTo>
                      <a:pt x="242" y="324"/>
                    </a:lnTo>
                    <a:lnTo>
                      <a:pt x="253" y="311"/>
                    </a:lnTo>
                    <a:lnTo>
                      <a:pt x="253" y="311"/>
                    </a:lnTo>
                    <a:lnTo>
                      <a:pt x="294" y="271"/>
                    </a:lnTo>
                    <a:lnTo>
                      <a:pt x="294" y="271"/>
                    </a:lnTo>
                    <a:lnTo>
                      <a:pt x="333" y="233"/>
                    </a:lnTo>
                    <a:lnTo>
                      <a:pt x="371" y="194"/>
                    </a:lnTo>
                    <a:lnTo>
                      <a:pt x="407" y="155"/>
                    </a:lnTo>
                    <a:lnTo>
                      <a:pt x="424" y="134"/>
                    </a:lnTo>
                    <a:lnTo>
                      <a:pt x="442" y="114"/>
                    </a:lnTo>
                    <a:lnTo>
                      <a:pt x="442" y="114"/>
                    </a:lnTo>
                    <a:lnTo>
                      <a:pt x="445" y="111"/>
                    </a:lnTo>
                    <a:lnTo>
                      <a:pt x="448" y="107"/>
                    </a:lnTo>
                    <a:lnTo>
                      <a:pt x="452" y="106"/>
                    </a:lnTo>
                    <a:lnTo>
                      <a:pt x="456" y="106"/>
                    </a:lnTo>
                    <a:lnTo>
                      <a:pt x="456" y="106"/>
                    </a:lnTo>
                    <a:lnTo>
                      <a:pt x="462" y="107"/>
                    </a:lnTo>
                    <a:lnTo>
                      <a:pt x="468" y="111"/>
                    </a:lnTo>
                    <a:lnTo>
                      <a:pt x="472" y="115"/>
                    </a:lnTo>
                    <a:lnTo>
                      <a:pt x="476" y="121"/>
                    </a:lnTo>
                    <a:lnTo>
                      <a:pt x="476" y="121"/>
                    </a:lnTo>
                    <a:lnTo>
                      <a:pt x="478" y="125"/>
                    </a:lnTo>
                    <a:lnTo>
                      <a:pt x="479" y="131"/>
                    </a:lnTo>
                    <a:lnTo>
                      <a:pt x="478" y="135"/>
                    </a:lnTo>
                    <a:lnTo>
                      <a:pt x="478" y="138"/>
                    </a:lnTo>
                    <a:lnTo>
                      <a:pt x="476" y="143"/>
                    </a:lnTo>
                    <a:lnTo>
                      <a:pt x="473" y="147"/>
                    </a:lnTo>
                    <a:lnTo>
                      <a:pt x="473" y="147"/>
                    </a:lnTo>
                    <a:lnTo>
                      <a:pt x="458" y="165"/>
                    </a:lnTo>
                    <a:lnTo>
                      <a:pt x="442" y="184"/>
                    </a:lnTo>
                    <a:lnTo>
                      <a:pt x="408" y="220"/>
                    </a:lnTo>
                    <a:lnTo>
                      <a:pt x="374" y="255"/>
                    </a:lnTo>
                    <a:lnTo>
                      <a:pt x="340" y="289"/>
                    </a:lnTo>
                    <a:lnTo>
                      <a:pt x="340" y="289"/>
                    </a:lnTo>
                    <a:lnTo>
                      <a:pt x="280" y="348"/>
                    </a:lnTo>
                    <a:lnTo>
                      <a:pt x="251" y="379"/>
                    </a:lnTo>
                    <a:lnTo>
                      <a:pt x="223" y="410"/>
                    </a:lnTo>
                    <a:lnTo>
                      <a:pt x="223" y="410"/>
                    </a:lnTo>
                    <a:lnTo>
                      <a:pt x="207" y="429"/>
                    </a:lnTo>
                    <a:lnTo>
                      <a:pt x="189" y="445"/>
                    </a:lnTo>
                    <a:lnTo>
                      <a:pt x="171" y="460"/>
                    </a:lnTo>
                    <a:lnTo>
                      <a:pt x="153" y="471"/>
                    </a:lnTo>
                    <a:lnTo>
                      <a:pt x="135" y="480"/>
                    </a:lnTo>
                    <a:lnTo>
                      <a:pt x="118" y="488"/>
                    </a:lnTo>
                    <a:lnTo>
                      <a:pt x="109" y="490"/>
                    </a:lnTo>
                    <a:lnTo>
                      <a:pt x="100" y="492"/>
                    </a:lnTo>
                    <a:lnTo>
                      <a:pt x="92" y="493"/>
                    </a:lnTo>
                    <a:lnTo>
                      <a:pt x="84" y="493"/>
                    </a:lnTo>
                    <a:lnTo>
                      <a:pt x="84" y="493"/>
                    </a:lnTo>
                    <a:close/>
                  </a:path>
                </a:pathLst>
              </a:custGeom>
              <a:solidFill>
                <a:srgbClr val="1E5AA4"/>
              </a:solidFill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7223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610788" y="327387"/>
            <a:ext cx="11306746" cy="709954"/>
            <a:chOff x="567245" y="327387"/>
            <a:chExt cx="11306746" cy="709954"/>
          </a:xfrm>
        </p:grpSpPr>
        <p:sp>
          <p:nvSpPr>
            <p:cNvPr id="3" name="文本框 4"/>
            <p:cNvSpPr txBox="1"/>
            <p:nvPr/>
          </p:nvSpPr>
          <p:spPr>
            <a:xfrm>
              <a:off x="569072" y="327387"/>
              <a:ext cx="113049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 smtClean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112</a:t>
              </a:r>
              <a:r>
                <a:rPr lang="zh-TW" altLang="en-US" sz="2800" b="1" dirty="0" smtClean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年拓展國際交流</a:t>
              </a:r>
              <a:endParaRPr lang="zh-CN" altLang="en-US" sz="2800" b="1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文本框 5"/>
            <p:cNvSpPr txBox="1"/>
            <p:nvPr/>
          </p:nvSpPr>
          <p:spPr>
            <a:xfrm>
              <a:off x="567245" y="700646"/>
              <a:ext cx="5284224" cy="336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en-US" sz="1200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高教深耕計畫經濟不利學生完善就學協助機制</a:t>
              </a:r>
              <a:endParaRPr lang="en-US" altLang="zh-TW" sz="1200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18"/>
          <p:cNvGrpSpPr/>
          <p:nvPr/>
        </p:nvGrpSpPr>
        <p:grpSpPr>
          <a:xfrm>
            <a:off x="738465" y="1044005"/>
            <a:ext cx="4626341" cy="646331"/>
            <a:chOff x="1519515" y="1803069"/>
            <a:chExt cx="4626341" cy="646331"/>
          </a:xfrm>
        </p:grpSpPr>
        <p:sp>
          <p:nvSpPr>
            <p:cNvPr id="6" name="文本框 10"/>
            <p:cNvSpPr txBox="1"/>
            <p:nvPr/>
          </p:nvSpPr>
          <p:spPr>
            <a:xfrm>
              <a:off x="1801479" y="1803069"/>
              <a:ext cx="43443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補</a:t>
              </a:r>
              <a:r>
                <a:rPr lang="zh-TW" altLang="en-US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助</a:t>
              </a:r>
              <a:r>
                <a:rPr lang="zh-TW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方法有以下二項目</a:t>
              </a:r>
              <a:r>
                <a:rPr lang="en-US" altLang="zh-TW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</a:t>
              </a:r>
            </a:p>
          </p:txBody>
        </p:sp>
        <p:sp>
          <p:nvSpPr>
            <p:cNvPr id="7" name="菱形 6"/>
            <p:cNvSpPr/>
            <p:nvPr/>
          </p:nvSpPr>
          <p:spPr>
            <a:xfrm>
              <a:off x="1519515" y="2064979"/>
              <a:ext cx="216000" cy="216000"/>
            </a:xfrm>
            <a:prstGeom prst="diamond">
              <a:avLst/>
            </a:prstGeom>
            <a:solidFill>
              <a:srgbClr val="1C48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985042"/>
              </p:ext>
            </p:extLst>
          </p:nvPr>
        </p:nvGraphicFramePr>
        <p:xfrm>
          <a:off x="738465" y="1755186"/>
          <a:ext cx="4842366" cy="245157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48423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816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b="1" kern="12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來回機票</a:t>
                      </a:r>
                      <a:endParaRPr lang="zh-TW" sz="2400" b="1" kern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1C48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6987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b="1" kern="12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亞洲地區 每人最高</a:t>
                      </a:r>
                      <a:r>
                        <a:rPr lang="en-US" altLang="zh-TW" sz="2000" b="1" kern="12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20,000</a:t>
                      </a:r>
                      <a:r>
                        <a:rPr lang="zh-TW" altLang="en-US" sz="2000" b="1" kern="12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元</a:t>
                      </a:r>
                      <a:endParaRPr lang="en-US" altLang="zh-TW" sz="2000" b="1" kern="1200" dirty="0" smtClean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b="1" kern="12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歐洲、美洲地區 每人最高</a:t>
                      </a:r>
                      <a:r>
                        <a:rPr lang="en-US" altLang="zh-TW" sz="2000" b="1" kern="12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40,000</a:t>
                      </a:r>
                      <a:r>
                        <a:rPr lang="zh-TW" altLang="en-US" sz="2000" b="1" kern="12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元</a:t>
                      </a:r>
                      <a:endParaRPr lang="en-US" altLang="zh-TW" sz="2000" b="1" kern="1200" dirty="0" smtClean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1C48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33" name="表格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449938"/>
              </p:ext>
            </p:extLst>
          </p:nvPr>
        </p:nvGraphicFramePr>
        <p:xfrm>
          <a:off x="5879698" y="1764085"/>
          <a:ext cx="6028250" cy="2636788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60282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9548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2400" b="1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日資生活費</a:t>
                      </a:r>
                      <a:endParaRPr lang="en-US" altLang="zh-TW" sz="24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1C48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527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2000" b="1" kern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1C48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2" name="矩形 31"/>
          <p:cNvSpPr/>
          <p:nvPr/>
        </p:nvSpPr>
        <p:spPr>
          <a:xfrm>
            <a:off x="6126263" y="2340149"/>
            <a:ext cx="5359224" cy="743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1,000/</a:t>
            </a:r>
            <a:r>
              <a:rPr lang="zh-TW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</a:t>
            </a:r>
            <a:r>
              <a:rPr lang="en-US" altLang="zh-TW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TW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endParaRPr lang="en-US" altLang="zh-TW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419"/>
          <p:cNvGrpSpPr/>
          <p:nvPr/>
        </p:nvGrpSpPr>
        <p:grpSpPr>
          <a:xfrm>
            <a:off x="5367153" y="1177168"/>
            <a:ext cx="889884" cy="898847"/>
            <a:chOff x="6480051" y="4589712"/>
            <a:chExt cx="889884" cy="898847"/>
          </a:xfrm>
        </p:grpSpPr>
        <p:sp>
          <p:nvSpPr>
            <p:cNvPr id="10" name="椭圆 31"/>
            <p:cNvSpPr/>
            <p:nvPr/>
          </p:nvSpPr>
          <p:spPr>
            <a:xfrm rot="15654318">
              <a:off x="6475569" y="4594194"/>
              <a:ext cx="898847" cy="889884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ahLst/>
              <a:cxnLst>
                <a:cxn ang="0">
                  <a:pos x="connsiteX0-321" y="connsiteY0-322"/>
                </a:cxn>
                <a:cxn ang="0">
                  <a:pos x="connsiteX1-323" y="connsiteY1-324"/>
                </a:cxn>
                <a:cxn ang="0">
                  <a:pos x="connsiteX2-325" y="connsiteY2-326"/>
                </a:cxn>
                <a:cxn ang="0">
                  <a:pos x="connsiteX3-327" y="connsiteY3-328"/>
                </a:cxn>
                <a:cxn ang="0">
                  <a:pos x="connsiteX4-329" y="connsiteY4-330"/>
                </a:cxn>
                <a:cxn ang="0">
                  <a:pos x="connsiteX5-331" y="connsiteY5-33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noFill/>
            <a:ln w="25400" cap="rnd">
              <a:solidFill>
                <a:srgbClr val="1E5AA4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rgbClr val="AE7F4F"/>
                </a:solidFill>
              </a:endParaRPr>
            </a:p>
          </p:txBody>
        </p:sp>
        <p:grpSp>
          <p:nvGrpSpPr>
            <p:cNvPr id="11" name="组合 421"/>
            <p:cNvGrpSpPr/>
            <p:nvPr/>
          </p:nvGrpSpPr>
          <p:grpSpPr>
            <a:xfrm>
              <a:off x="6679330" y="4803299"/>
              <a:ext cx="489734" cy="500458"/>
              <a:chOff x="5268913" y="4124325"/>
              <a:chExt cx="652463" cy="666751"/>
            </a:xfrm>
            <a:solidFill>
              <a:schemeClr val="bg1"/>
            </a:solidFill>
          </p:grpSpPr>
          <p:sp>
            <p:nvSpPr>
              <p:cNvPr id="12" name="Freeform 719"/>
              <p:cNvSpPr/>
              <p:nvPr/>
            </p:nvSpPr>
            <p:spPr bwMode="auto">
              <a:xfrm>
                <a:off x="5356226" y="4351338"/>
                <a:ext cx="9525" cy="57150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4" y="15"/>
                  </a:cxn>
                  <a:cxn ang="0">
                    <a:pos x="7" y="25"/>
                  </a:cxn>
                  <a:cxn ang="0">
                    <a:pos x="9" y="35"/>
                  </a:cxn>
                  <a:cxn ang="0">
                    <a:pos x="11" y="46"/>
                  </a:cxn>
                  <a:cxn ang="0">
                    <a:pos x="11" y="46"/>
                  </a:cxn>
                  <a:cxn ang="0">
                    <a:pos x="11" y="53"/>
                  </a:cxn>
                  <a:cxn ang="0">
                    <a:pos x="9" y="60"/>
                  </a:cxn>
                  <a:cxn ang="0">
                    <a:pos x="6" y="75"/>
                  </a:cxn>
                  <a:cxn ang="0">
                    <a:pos x="2" y="89"/>
                  </a:cxn>
                  <a:cxn ang="0">
                    <a:pos x="1" y="96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6"/>
                  </a:cxn>
                  <a:cxn ang="0">
                    <a:pos x="1" y="108"/>
                  </a:cxn>
                  <a:cxn ang="0">
                    <a:pos x="3" y="108"/>
                  </a:cxn>
                  <a:cxn ang="0">
                    <a:pos x="5" y="109"/>
                  </a:cxn>
                  <a:cxn ang="0">
                    <a:pos x="6" y="108"/>
                  </a:cxn>
                  <a:cxn ang="0">
                    <a:pos x="8" y="108"/>
                  </a:cxn>
                  <a:cxn ang="0">
                    <a:pos x="9" y="106"/>
                  </a:cxn>
                  <a:cxn ang="0">
                    <a:pos x="9" y="104"/>
                  </a:cxn>
                  <a:cxn ang="0">
                    <a:pos x="9" y="104"/>
                  </a:cxn>
                  <a:cxn ang="0">
                    <a:pos x="12" y="89"/>
                  </a:cxn>
                  <a:cxn ang="0">
                    <a:pos x="15" y="75"/>
                  </a:cxn>
                  <a:cxn ang="0">
                    <a:pos x="18" y="60"/>
                  </a:cxn>
                  <a:cxn ang="0">
                    <a:pos x="20" y="46"/>
                  </a:cxn>
                  <a:cxn ang="0">
                    <a:pos x="20" y="46"/>
                  </a:cxn>
                  <a:cxn ang="0">
                    <a:pos x="20" y="41"/>
                  </a:cxn>
                  <a:cxn ang="0">
                    <a:pos x="20" y="35"/>
                  </a:cxn>
                  <a:cxn ang="0">
                    <a:pos x="18" y="24"/>
                  </a:cxn>
                  <a:cxn ang="0">
                    <a:pos x="14" y="13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20" h="109">
                    <a:moveTo>
                      <a:pt x="9" y="3"/>
                    </a:move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" y="15"/>
                    </a:lnTo>
                    <a:lnTo>
                      <a:pt x="7" y="25"/>
                    </a:lnTo>
                    <a:lnTo>
                      <a:pt x="9" y="35"/>
                    </a:lnTo>
                    <a:lnTo>
                      <a:pt x="11" y="46"/>
                    </a:lnTo>
                    <a:lnTo>
                      <a:pt x="11" y="46"/>
                    </a:lnTo>
                    <a:lnTo>
                      <a:pt x="11" y="53"/>
                    </a:lnTo>
                    <a:lnTo>
                      <a:pt x="9" y="60"/>
                    </a:lnTo>
                    <a:lnTo>
                      <a:pt x="6" y="75"/>
                    </a:lnTo>
                    <a:lnTo>
                      <a:pt x="2" y="89"/>
                    </a:lnTo>
                    <a:lnTo>
                      <a:pt x="1" y="96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6"/>
                    </a:lnTo>
                    <a:lnTo>
                      <a:pt x="1" y="108"/>
                    </a:lnTo>
                    <a:lnTo>
                      <a:pt x="3" y="108"/>
                    </a:lnTo>
                    <a:lnTo>
                      <a:pt x="5" y="109"/>
                    </a:lnTo>
                    <a:lnTo>
                      <a:pt x="6" y="108"/>
                    </a:lnTo>
                    <a:lnTo>
                      <a:pt x="8" y="108"/>
                    </a:lnTo>
                    <a:lnTo>
                      <a:pt x="9" y="106"/>
                    </a:lnTo>
                    <a:lnTo>
                      <a:pt x="9" y="104"/>
                    </a:lnTo>
                    <a:lnTo>
                      <a:pt x="9" y="104"/>
                    </a:lnTo>
                    <a:lnTo>
                      <a:pt x="12" y="89"/>
                    </a:lnTo>
                    <a:lnTo>
                      <a:pt x="15" y="75"/>
                    </a:lnTo>
                    <a:lnTo>
                      <a:pt x="18" y="60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0" y="41"/>
                    </a:lnTo>
                    <a:lnTo>
                      <a:pt x="20" y="35"/>
                    </a:lnTo>
                    <a:lnTo>
                      <a:pt x="18" y="24"/>
                    </a:lnTo>
                    <a:lnTo>
                      <a:pt x="14" y="13"/>
                    </a:lnTo>
                    <a:lnTo>
                      <a:pt x="9" y="3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13" name="Freeform 720"/>
              <p:cNvSpPr/>
              <p:nvPr/>
            </p:nvSpPr>
            <p:spPr bwMode="auto">
              <a:xfrm>
                <a:off x="5392738" y="4365625"/>
                <a:ext cx="12700" cy="80963"/>
              </a:xfrm>
              <a:custGeom>
                <a:avLst/>
                <a:gdLst/>
                <a:ahLst/>
                <a:cxnLst>
                  <a:cxn ang="0">
                    <a:pos x="25" y="4"/>
                  </a:cxn>
                  <a:cxn ang="0">
                    <a:pos x="25" y="4"/>
                  </a:cxn>
                  <a:cxn ang="0">
                    <a:pos x="25" y="2"/>
                  </a:cxn>
                  <a:cxn ang="0">
                    <a:pos x="24" y="1"/>
                  </a:cxn>
                  <a:cxn ang="0">
                    <a:pos x="22" y="0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7" y="1"/>
                  </a:cxn>
                  <a:cxn ang="0">
                    <a:pos x="16" y="2"/>
                  </a:cxn>
                  <a:cxn ang="0">
                    <a:pos x="16" y="4"/>
                  </a:cxn>
                  <a:cxn ang="0">
                    <a:pos x="16" y="4"/>
                  </a:cxn>
                  <a:cxn ang="0">
                    <a:pos x="14" y="24"/>
                  </a:cxn>
                  <a:cxn ang="0">
                    <a:pos x="11" y="43"/>
                  </a:cxn>
                  <a:cxn ang="0">
                    <a:pos x="4" y="80"/>
                  </a:cxn>
                  <a:cxn ang="0">
                    <a:pos x="4" y="80"/>
                  </a:cxn>
                  <a:cxn ang="0">
                    <a:pos x="1" y="96"/>
                  </a:cxn>
                  <a:cxn ang="0">
                    <a:pos x="0" y="114"/>
                  </a:cxn>
                  <a:cxn ang="0">
                    <a:pos x="1" y="147"/>
                  </a:cxn>
                  <a:cxn ang="0">
                    <a:pos x="1" y="147"/>
                  </a:cxn>
                  <a:cxn ang="0">
                    <a:pos x="1" y="149"/>
                  </a:cxn>
                  <a:cxn ang="0">
                    <a:pos x="2" y="150"/>
                  </a:cxn>
                  <a:cxn ang="0">
                    <a:pos x="5" y="151"/>
                  </a:cxn>
                  <a:cxn ang="0">
                    <a:pos x="7" y="151"/>
                  </a:cxn>
                  <a:cxn ang="0">
                    <a:pos x="8" y="151"/>
                  </a:cxn>
                  <a:cxn ang="0">
                    <a:pos x="10" y="150"/>
                  </a:cxn>
                  <a:cxn ang="0">
                    <a:pos x="11" y="149"/>
                  </a:cxn>
                  <a:cxn ang="0">
                    <a:pos x="11" y="147"/>
                  </a:cxn>
                  <a:cxn ang="0">
                    <a:pos x="11" y="147"/>
                  </a:cxn>
                  <a:cxn ang="0">
                    <a:pos x="11" y="126"/>
                  </a:cxn>
                  <a:cxn ang="0">
                    <a:pos x="11" y="107"/>
                  </a:cxn>
                  <a:cxn ang="0">
                    <a:pos x="13" y="86"/>
                  </a:cxn>
                  <a:cxn ang="0">
                    <a:pos x="16" y="65"/>
                  </a:cxn>
                  <a:cxn ang="0">
                    <a:pos x="16" y="65"/>
                  </a:cxn>
                  <a:cxn ang="0">
                    <a:pos x="22" y="35"/>
                  </a:cxn>
                  <a:cxn ang="0">
                    <a:pos x="24" y="20"/>
                  </a:cxn>
                  <a:cxn ang="0">
                    <a:pos x="25" y="4"/>
                  </a:cxn>
                  <a:cxn ang="0">
                    <a:pos x="25" y="4"/>
                  </a:cxn>
                </a:cxnLst>
                <a:rect l="0" t="0" r="r" b="b"/>
                <a:pathLst>
                  <a:path w="25" h="151">
                    <a:moveTo>
                      <a:pt x="25" y="4"/>
                    </a:moveTo>
                    <a:lnTo>
                      <a:pt x="25" y="4"/>
                    </a:lnTo>
                    <a:lnTo>
                      <a:pt x="25" y="2"/>
                    </a:lnTo>
                    <a:lnTo>
                      <a:pt x="24" y="1"/>
                    </a:lnTo>
                    <a:lnTo>
                      <a:pt x="22" y="0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7" y="1"/>
                    </a:lnTo>
                    <a:lnTo>
                      <a:pt x="16" y="2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4" y="24"/>
                    </a:lnTo>
                    <a:lnTo>
                      <a:pt x="11" y="43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1" y="96"/>
                    </a:lnTo>
                    <a:lnTo>
                      <a:pt x="0" y="114"/>
                    </a:lnTo>
                    <a:lnTo>
                      <a:pt x="1" y="147"/>
                    </a:lnTo>
                    <a:lnTo>
                      <a:pt x="1" y="147"/>
                    </a:lnTo>
                    <a:lnTo>
                      <a:pt x="1" y="149"/>
                    </a:lnTo>
                    <a:lnTo>
                      <a:pt x="2" y="150"/>
                    </a:lnTo>
                    <a:lnTo>
                      <a:pt x="5" y="151"/>
                    </a:lnTo>
                    <a:lnTo>
                      <a:pt x="7" y="151"/>
                    </a:lnTo>
                    <a:lnTo>
                      <a:pt x="8" y="151"/>
                    </a:lnTo>
                    <a:lnTo>
                      <a:pt x="10" y="150"/>
                    </a:lnTo>
                    <a:lnTo>
                      <a:pt x="11" y="149"/>
                    </a:lnTo>
                    <a:lnTo>
                      <a:pt x="11" y="147"/>
                    </a:lnTo>
                    <a:lnTo>
                      <a:pt x="11" y="147"/>
                    </a:lnTo>
                    <a:lnTo>
                      <a:pt x="11" y="126"/>
                    </a:lnTo>
                    <a:lnTo>
                      <a:pt x="11" y="107"/>
                    </a:lnTo>
                    <a:lnTo>
                      <a:pt x="13" y="86"/>
                    </a:lnTo>
                    <a:lnTo>
                      <a:pt x="16" y="65"/>
                    </a:lnTo>
                    <a:lnTo>
                      <a:pt x="16" y="65"/>
                    </a:lnTo>
                    <a:lnTo>
                      <a:pt x="22" y="35"/>
                    </a:lnTo>
                    <a:lnTo>
                      <a:pt x="24" y="20"/>
                    </a:lnTo>
                    <a:lnTo>
                      <a:pt x="25" y="4"/>
                    </a:lnTo>
                    <a:lnTo>
                      <a:pt x="25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14" name="Freeform 721"/>
              <p:cNvSpPr/>
              <p:nvPr/>
            </p:nvSpPr>
            <p:spPr bwMode="auto">
              <a:xfrm>
                <a:off x="5421313" y="4389438"/>
                <a:ext cx="19050" cy="84138"/>
              </a:xfrm>
              <a:custGeom>
                <a:avLst/>
                <a:gdLst/>
                <a:ahLst/>
                <a:cxnLst>
                  <a:cxn ang="0">
                    <a:pos x="29" y="2"/>
                  </a:cxn>
                  <a:cxn ang="0">
                    <a:pos x="29" y="2"/>
                  </a:cxn>
                  <a:cxn ang="0">
                    <a:pos x="22" y="16"/>
                  </a:cxn>
                  <a:cxn ang="0">
                    <a:pos x="18" y="30"/>
                  </a:cxn>
                  <a:cxn ang="0">
                    <a:pos x="15" y="46"/>
                  </a:cxn>
                  <a:cxn ang="0">
                    <a:pos x="13" y="61"/>
                  </a:cxn>
                  <a:cxn ang="0">
                    <a:pos x="13" y="61"/>
                  </a:cxn>
                  <a:cxn ang="0">
                    <a:pos x="8" y="85"/>
                  </a:cxn>
                  <a:cxn ang="0">
                    <a:pos x="4" y="109"/>
                  </a:cxn>
                  <a:cxn ang="0">
                    <a:pos x="1" y="133"/>
                  </a:cxn>
                  <a:cxn ang="0">
                    <a:pos x="0" y="157"/>
                  </a:cxn>
                  <a:cxn ang="0">
                    <a:pos x="0" y="157"/>
                  </a:cxn>
                  <a:cxn ang="0">
                    <a:pos x="0" y="158"/>
                  </a:cxn>
                  <a:cxn ang="0">
                    <a:pos x="1" y="160"/>
                  </a:cxn>
                  <a:cxn ang="0">
                    <a:pos x="2" y="161"/>
                  </a:cxn>
                  <a:cxn ang="0">
                    <a:pos x="4" y="161"/>
                  </a:cxn>
                  <a:cxn ang="0">
                    <a:pos x="6" y="161"/>
                  </a:cxn>
                  <a:cxn ang="0">
                    <a:pos x="7" y="160"/>
                  </a:cxn>
                  <a:cxn ang="0">
                    <a:pos x="8" y="158"/>
                  </a:cxn>
                  <a:cxn ang="0">
                    <a:pos x="9" y="157"/>
                  </a:cxn>
                  <a:cxn ang="0">
                    <a:pos x="9" y="157"/>
                  </a:cxn>
                  <a:cxn ang="0">
                    <a:pos x="10" y="137"/>
                  </a:cxn>
                  <a:cxn ang="0">
                    <a:pos x="14" y="117"/>
                  </a:cxn>
                  <a:cxn ang="0">
                    <a:pos x="20" y="78"/>
                  </a:cxn>
                  <a:cxn ang="0">
                    <a:pos x="20" y="78"/>
                  </a:cxn>
                  <a:cxn ang="0">
                    <a:pos x="22" y="59"/>
                  </a:cxn>
                  <a:cxn ang="0">
                    <a:pos x="25" y="42"/>
                  </a:cxn>
                  <a:cxn ang="0">
                    <a:pos x="30" y="24"/>
                  </a:cxn>
                  <a:cxn ang="0">
                    <a:pos x="33" y="15"/>
                  </a:cxn>
                  <a:cxn ang="0">
                    <a:pos x="37" y="7"/>
                  </a:cxn>
                  <a:cxn ang="0">
                    <a:pos x="37" y="7"/>
                  </a:cxn>
                  <a:cxn ang="0">
                    <a:pos x="37" y="5"/>
                  </a:cxn>
                  <a:cxn ang="0">
                    <a:pos x="37" y="3"/>
                  </a:cxn>
                  <a:cxn ang="0">
                    <a:pos x="36" y="2"/>
                  </a:cxn>
                  <a:cxn ang="0">
                    <a:pos x="35" y="1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0" y="1"/>
                  </a:cxn>
                  <a:cxn ang="0">
                    <a:pos x="29" y="2"/>
                  </a:cxn>
                  <a:cxn ang="0">
                    <a:pos x="29" y="2"/>
                  </a:cxn>
                </a:cxnLst>
                <a:rect l="0" t="0" r="r" b="b"/>
                <a:pathLst>
                  <a:path w="37" h="161">
                    <a:moveTo>
                      <a:pt x="29" y="2"/>
                    </a:moveTo>
                    <a:lnTo>
                      <a:pt x="29" y="2"/>
                    </a:lnTo>
                    <a:lnTo>
                      <a:pt x="22" y="16"/>
                    </a:lnTo>
                    <a:lnTo>
                      <a:pt x="18" y="30"/>
                    </a:lnTo>
                    <a:lnTo>
                      <a:pt x="15" y="46"/>
                    </a:lnTo>
                    <a:lnTo>
                      <a:pt x="13" y="61"/>
                    </a:lnTo>
                    <a:lnTo>
                      <a:pt x="13" y="61"/>
                    </a:lnTo>
                    <a:lnTo>
                      <a:pt x="8" y="85"/>
                    </a:lnTo>
                    <a:lnTo>
                      <a:pt x="4" y="109"/>
                    </a:lnTo>
                    <a:lnTo>
                      <a:pt x="1" y="133"/>
                    </a:lnTo>
                    <a:lnTo>
                      <a:pt x="0" y="157"/>
                    </a:lnTo>
                    <a:lnTo>
                      <a:pt x="0" y="157"/>
                    </a:lnTo>
                    <a:lnTo>
                      <a:pt x="0" y="158"/>
                    </a:lnTo>
                    <a:lnTo>
                      <a:pt x="1" y="160"/>
                    </a:lnTo>
                    <a:lnTo>
                      <a:pt x="2" y="161"/>
                    </a:lnTo>
                    <a:lnTo>
                      <a:pt x="4" y="161"/>
                    </a:lnTo>
                    <a:lnTo>
                      <a:pt x="6" y="161"/>
                    </a:lnTo>
                    <a:lnTo>
                      <a:pt x="7" y="160"/>
                    </a:lnTo>
                    <a:lnTo>
                      <a:pt x="8" y="158"/>
                    </a:lnTo>
                    <a:lnTo>
                      <a:pt x="9" y="157"/>
                    </a:lnTo>
                    <a:lnTo>
                      <a:pt x="9" y="157"/>
                    </a:lnTo>
                    <a:lnTo>
                      <a:pt x="10" y="137"/>
                    </a:lnTo>
                    <a:lnTo>
                      <a:pt x="14" y="117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22" y="59"/>
                    </a:lnTo>
                    <a:lnTo>
                      <a:pt x="25" y="42"/>
                    </a:lnTo>
                    <a:lnTo>
                      <a:pt x="30" y="24"/>
                    </a:lnTo>
                    <a:lnTo>
                      <a:pt x="33" y="15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37" y="5"/>
                    </a:lnTo>
                    <a:lnTo>
                      <a:pt x="37" y="3"/>
                    </a:lnTo>
                    <a:lnTo>
                      <a:pt x="36" y="2"/>
                    </a:lnTo>
                    <a:lnTo>
                      <a:pt x="35" y="1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0" y="1"/>
                    </a:lnTo>
                    <a:lnTo>
                      <a:pt x="29" y="2"/>
                    </a:lnTo>
                    <a:lnTo>
                      <a:pt x="29" y="2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15" name="Freeform 722"/>
              <p:cNvSpPr/>
              <p:nvPr/>
            </p:nvSpPr>
            <p:spPr bwMode="auto">
              <a:xfrm>
                <a:off x="5461001" y="4381500"/>
                <a:ext cx="22225" cy="125413"/>
              </a:xfrm>
              <a:custGeom>
                <a:avLst/>
                <a:gdLst/>
                <a:ahLst/>
                <a:cxnLst>
                  <a:cxn ang="0">
                    <a:pos x="33" y="5"/>
                  </a:cxn>
                  <a:cxn ang="0">
                    <a:pos x="33" y="5"/>
                  </a:cxn>
                  <a:cxn ang="0">
                    <a:pos x="31" y="16"/>
                  </a:cxn>
                  <a:cxn ang="0">
                    <a:pos x="28" y="21"/>
                  </a:cxn>
                  <a:cxn ang="0">
                    <a:pos x="25" y="25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17" y="67"/>
                  </a:cxn>
                  <a:cxn ang="0">
                    <a:pos x="17" y="67"/>
                  </a:cxn>
                  <a:cxn ang="0">
                    <a:pos x="13" y="96"/>
                  </a:cxn>
                  <a:cxn ang="0">
                    <a:pos x="10" y="124"/>
                  </a:cxn>
                  <a:cxn ang="0">
                    <a:pos x="10" y="124"/>
                  </a:cxn>
                  <a:cxn ang="0">
                    <a:pos x="6" y="152"/>
                  </a:cxn>
                  <a:cxn ang="0">
                    <a:pos x="3" y="179"/>
                  </a:cxn>
                  <a:cxn ang="0">
                    <a:pos x="1" y="206"/>
                  </a:cxn>
                  <a:cxn ang="0">
                    <a:pos x="0" y="232"/>
                  </a:cxn>
                  <a:cxn ang="0">
                    <a:pos x="0" y="232"/>
                  </a:cxn>
                  <a:cxn ang="0">
                    <a:pos x="0" y="235"/>
                  </a:cxn>
                  <a:cxn ang="0">
                    <a:pos x="1" y="237"/>
                  </a:cxn>
                  <a:cxn ang="0">
                    <a:pos x="3" y="237"/>
                  </a:cxn>
                  <a:cxn ang="0">
                    <a:pos x="5" y="238"/>
                  </a:cxn>
                  <a:cxn ang="0">
                    <a:pos x="6" y="237"/>
                  </a:cxn>
                  <a:cxn ang="0">
                    <a:pos x="8" y="237"/>
                  </a:cxn>
                  <a:cxn ang="0">
                    <a:pos x="9" y="235"/>
                  </a:cxn>
                  <a:cxn ang="0">
                    <a:pos x="9" y="232"/>
                  </a:cxn>
                  <a:cxn ang="0">
                    <a:pos x="9" y="232"/>
                  </a:cxn>
                  <a:cxn ang="0">
                    <a:pos x="10" y="201"/>
                  </a:cxn>
                  <a:cxn ang="0">
                    <a:pos x="13" y="170"/>
                  </a:cxn>
                  <a:cxn ang="0">
                    <a:pos x="17" y="141"/>
                  </a:cxn>
                  <a:cxn ang="0">
                    <a:pos x="21" y="110"/>
                  </a:cxn>
                  <a:cxn ang="0">
                    <a:pos x="21" y="110"/>
                  </a:cxn>
                  <a:cxn ang="0">
                    <a:pos x="25" y="81"/>
                  </a:cxn>
                  <a:cxn ang="0">
                    <a:pos x="26" y="67"/>
                  </a:cxn>
                  <a:cxn ang="0">
                    <a:pos x="30" y="53"/>
                  </a:cxn>
                  <a:cxn ang="0">
                    <a:pos x="30" y="53"/>
                  </a:cxn>
                  <a:cxn ang="0">
                    <a:pos x="33" y="40"/>
                  </a:cxn>
                  <a:cxn ang="0">
                    <a:pos x="36" y="29"/>
                  </a:cxn>
                  <a:cxn ang="0">
                    <a:pos x="40" y="18"/>
                  </a:cxn>
                  <a:cxn ang="0">
                    <a:pos x="42" y="5"/>
                  </a:cxn>
                  <a:cxn ang="0">
                    <a:pos x="42" y="5"/>
                  </a:cxn>
                  <a:cxn ang="0">
                    <a:pos x="42" y="3"/>
                  </a:cxn>
                  <a:cxn ang="0">
                    <a:pos x="41" y="2"/>
                  </a:cxn>
                  <a:cxn ang="0">
                    <a:pos x="40" y="1"/>
                  </a:cxn>
                  <a:cxn ang="0">
                    <a:pos x="38" y="0"/>
                  </a:cxn>
                  <a:cxn ang="0">
                    <a:pos x="35" y="2"/>
                  </a:cxn>
                  <a:cxn ang="0">
                    <a:pos x="34" y="3"/>
                  </a:cxn>
                  <a:cxn ang="0">
                    <a:pos x="33" y="5"/>
                  </a:cxn>
                  <a:cxn ang="0">
                    <a:pos x="33" y="5"/>
                  </a:cxn>
                </a:cxnLst>
                <a:rect l="0" t="0" r="r" b="b"/>
                <a:pathLst>
                  <a:path w="42" h="238">
                    <a:moveTo>
                      <a:pt x="33" y="5"/>
                    </a:moveTo>
                    <a:lnTo>
                      <a:pt x="33" y="5"/>
                    </a:lnTo>
                    <a:lnTo>
                      <a:pt x="31" y="16"/>
                    </a:lnTo>
                    <a:lnTo>
                      <a:pt x="28" y="21"/>
                    </a:lnTo>
                    <a:lnTo>
                      <a:pt x="25" y="25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17" y="67"/>
                    </a:lnTo>
                    <a:lnTo>
                      <a:pt x="17" y="67"/>
                    </a:lnTo>
                    <a:lnTo>
                      <a:pt x="13" y="96"/>
                    </a:lnTo>
                    <a:lnTo>
                      <a:pt x="10" y="124"/>
                    </a:lnTo>
                    <a:lnTo>
                      <a:pt x="10" y="124"/>
                    </a:lnTo>
                    <a:lnTo>
                      <a:pt x="6" y="152"/>
                    </a:lnTo>
                    <a:lnTo>
                      <a:pt x="3" y="179"/>
                    </a:lnTo>
                    <a:lnTo>
                      <a:pt x="1" y="206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0" y="235"/>
                    </a:lnTo>
                    <a:lnTo>
                      <a:pt x="1" y="237"/>
                    </a:lnTo>
                    <a:lnTo>
                      <a:pt x="3" y="237"/>
                    </a:lnTo>
                    <a:lnTo>
                      <a:pt x="5" y="238"/>
                    </a:lnTo>
                    <a:lnTo>
                      <a:pt x="6" y="237"/>
                    </a:lnTo>
                    <a:lnTo>
                      <a:pt x="8" y="237"/>
                    </a:lnTo>
                    <a:lnTo>
                      <a:pt x="9" y="235"/>
                    </a:lnTo>
                    <a:lnTo>
                      <a:pt x="9" y="232"/>
                    </a:lnTo>
                    <a:lnTo>
                      <a:pt x="9" y="232"/>
                    </a:lnTo>
                    <a:lnTo>
                      <a:pt x="10" y="201"/>
                    </a:lnTo>
                    <a:lnTo>
                      <a:pt x="13" y="170"/>
                    </a:lnTo>
                    <a:lnTo>
                      <a:pt x="17" y="141"/>
                    </a:lnTo>
                    <a:lnTo>
                      <a:pt x="21" y="110"/>
                    </a:lnTo>
                    <a:lnTo>
                      <a:pt x="21" y="110"/>
                    </a:lnTo>
                    <a:lnTo>
                      <a:pt x="25" y="81"/>
                    </a:lnTo>
                    <a:lnTo>
                      <a:pt x="26" y="67"/>
                    </a:lnTo>
                    <a:lnTo>
                      <a:pt x="30" y="53"/>
                    </a:lnTo>
                    <a:lnTo>
                      <a:pt x="30" y="53"/>
                    </a:lnTo>
                    <a:lnTo>
                      <a:pt x="33" y="40"/>
                    </a:lnTo>
                    <a:lnTo>
                      <a:pt x="36" y="29"/>
                    </a:lnTo>
                    <a:lnTo>
                      <a:pt x="40" y="18"/>
                    </a:lnTo>
                    <a:lnTo>
                      <a:pt x="42" y="5"/>
                    </a:lnTo>
                    <a:lnTo>
                      <a:pt x="42" y="5"/>
                    </a:lnTo>
                    <a:lnTo>
                      <a:pt x="42" y="3"/>
                    </a:lnTo>
                    <a:lnTo>
                      <a:pt x="41" y="2"/>
                    </a:lnTo>
                    <a:lnTo>
                      <a:pt x="40" y="1"/>
                    </a:lnTo>
                    <a:lnTo>
                      <a:pt x="38" y="0"/>
                    </a:lnTo>
                    <a:lnTo>
                      <a:pt x="35" y="2"/>
                    </a:lnTo>
                    <a:lnTo>
                      <a:pt x="34" y="3"/>
                    </a:lnTo>
                    <a:lnTo>
                      <a:pt x="33" y="5"/>
                    </a:lnTo>
                    <a:lnTo>
                      <a:pt x="33" y="5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16" name="Freeform 723"/>
              <p:cNvSpPr/>
              <p:nvPr/>
            </p:nvSpPr>
            <p:spPr bwMode="auto">
              <a:xfrm>
                <a:off x="5483226" y="4329113"/>
                <a:ext cx="38100" cy="220663"/>
              </a:xfrm>
              <a:custGeom>
                <a:avLst/>
                <a:gdLst/>
                <a:ahLst/>
                <a:cxnLst>
                  <a:cxn ang="0">
                    <a:pos x="65" y="1"/>
                  </a:cxn>
                  <a:cxn ang="0">
                    <a:pos x="56" y="18"/>
                  </a:cxn>
                  <a:cxn ang="0">
                    <a:pos x="50" y="38"/>
                  </a:cxn>
                  <a:cxn ang="0">
                    <a:pos x="46" y="78"/>
                  </a:cxn>
                  <a:cxn ang="0">
                    <a:pos x="25" y="213"/>
                  </a:cxn>
                  <a:cxn ang="0">
                    <a:pos x="18" y="243"/>
                  </a:cxn>
                  <a:cxn ang="0">
                    <a:pos x="8" y="300"/>
                  </a:cxn>
                  <a:cxn ang="0">
                    <a:pos x="4" y="330"/>
                  </a:cxn>
                  <a:cxn ang="0">
                    <a:pos x="1" y="363"/>
                  </a:cxn>
                  <a:cxn ang="0">
                    <a:pos x="1" y="386"/>
                  </a:cxn>
                  <a:cxn ang="0">
                    <a:pos x="7" y="407"/>
                  </a:cxn>
                  <a:cxn ang="0">
                    <a:pos x="13" y="415"/>
                  </a:cxn>
                  <a:cxn ang="0">
                    <a:pos x="14" y="417"/>
                  </a:cxn>
                  <a:cxn ang="0">
                    <a:pos x="18" y="417"/>
                  </a:cxn>
                  <a:cxn ang="0">
                    <a:pos x="20" y="413"/>
                  </a:cxn>
                  <a:cxn ang="0">
                    <a:pos x="19" y="409"/>
                  </a:cxn>
                  <a:cxn ang="0">
                    <a:pos x="15" y="403"/>
                  </a:cxn>
                  <a:cxn ang="0">
                    <a:pos x="11" y="390"/>
                  </a:cxn>
                  <a:cxn ang="0">
                    <a:pos x="11" y="370"/>
                  </a:cxn>
                  <a:cxn ang="0">
                    <a:pos x="12" y="356"/>
                  </a:cxn>
                  <a:cxn ang="0">
                    <a:pos x="13" y="327"/>
                  </a:cxn>
                  <a:cxn ang="0">
                    <a:pos x="17" y="298"/>
                  </a:cxn>
                  <a:cxn ang="0">
                    <a:pos x="27" y="248"/>
                  </a:cxn>
                  <a:cxn ang="0">
                    <a:pos x="36" y="197"/>
                  </a:cxn>
                  <a:cxn ang="0">
                    <a:pos x="55" y="90"/>
                  </a:cxn>
                  <a:cxn ang="0">
                    <a:pos x="57" y="69"/>
                  </a:cxn>
                  <a:cxn ang="0">
                    <a:pos x="60" y="36"/>
                  </a:cxn>
                  <a:cxn ang="0">
                    <a:pos x="67" y="16"/>
                  </a:cxn>
                  <a:cxn ang="0">
                    <a:pos x="72" y="8"/>
                  </a:cxn>
                  <a:cxn ang="0">
                    <a:pos x="73" y="4"/>
                  </a:cxn>
                  <a:cxn ang="0">
                    <a:pos x="70" y="0"/>
                  </a:cxn>
                  <a:cxn ang="0">
                    <a:pos x="67" y="0"/>
                  </a:cxn>
                  <a:cxn ang="0">
                    <a:pos x="65" y="1"/>
                  </a:cxn>
                </a:cxnLst>
                <a:rect l="0" t="0" r="r" b="b"/>
                <a:pathLst>
                  <a:path w="73" h="417">
                    <a:moveTo>
                      <a:pt x="65" y="1"/>
                    </a:moveTo>
                    <a:lnTo>
                      <a:pt x="65" y="1"/>
                    </a:lnTo>
                    <a:lnTo>
                      <a:pt x="60" y="9"/>
                    </a:lnTo>
                    <a:lnTo>
                      <a:pt x="56" y="18"/>
                    </a:lnTo>
                    <a:lnTo>
                      <a:pt x="53" y="28"/>
                    </a:lnTo>
                    <a:lnTo>
                      <a:pt x="50" y="38"/>
                    </a:lnTo>
                    <a:lnTo>
                      <a:pt x="49" y="58"/>
                    </a:lnTo>
                    <a:lnTo>
                      <a:pt x="46" y="78"/>
                    </a:lnTo>
                    <a:lnTo>
                      <a:pt x="46" y="78"/>
                    </a:lnTo>
                    <a:lnTo>
                      <a:pt x="25" y="213"/>
                    </a:lnTo>
                    <a:lnTo>
                      <a:pt x="25" y="213"/>
                    </a:lnTo>
                    <a:lnTo>
                      <a:pt x="18" y="243"/>
                    </a:lnTo>
                    <a:lnTo>
                      <a:pt x="13" y="272"/>
                    </a:lnTo>
                    <a:lnTo>
                      <a:pt x="8" y="300"/>
                    </a:lnTo>
                    <a:lnTo>
                      <a:pt x="4" y="330"/>
                    </a:lnTo>
                    <a:lnTo>
                      <a:pt x="4" y="330"/>
                    </a:lnTo>
                    <a:lnTo>
                      <a:pt x="2" y="352"/>
                    </a:lnTo>
                    <a:lnTo>
                      <a:pt x="1" y="363"/>
                    </a:lnTo>
                    <a:lnTo>
                      <a:pt x="0" y="375"/>
                    </a:lnTo>
                    <a:lnTo>
                      <a:pt x="1" y="386"/>
                    </a:lnTo>
                    <a:lnTo>
                      <a:pt x="3" y="397"/>
                    </a:lnTo>
                    <a:lnTo>
                      <a:pt x="7" y="407"/>
                    </a:lnTo>
                    <a:lnTo>
                      <a:pt x="10" y="411"/>
                    </a:lnTo>
                    <a:lnTo>
                      <a:pt x="13" y="415"/>
                    </a:lnTo>
                    <a:lnTo>
                      <a:pt x="13" y="415"/>
                    </a:lnTo>
                    <a:lnTo>
                      <a:pt x="14" y="417"/>
                    </a:lnTo>
                    <a:lnTo>
                      <a:pt x="16" y="417"/>
                    </a:lnTo>
                    <a:lnTo>
                      <a:pt x="18" y="417"/>
                    </a:lnTo>
                    <a:lnTo>
                      <a:pt x="19" y="416"/>
                    </a:lnTo>
                    <a:lnTo>
                      <a:pt x="20" y="413"/>
                    </a:lnTo>
                    <a:lnTo>
                      <a:pt x="20" y="411"/>
                    </a:lnTo>
                    <a:lnTo>
                      <a:pt x="19" y="409"/>
                    </a:lnTo>
                    <a:lnTo>
                      <a:pt x="19" y="409"/>
                    </a:lnTo>
                    <a:lnTo>
                      <a:pt x="15" y="403"/>
                    </a:lnTo>
                    <a:lnTo>
                      <a:pt x="13" y="397"/>
                    </a:lnTo>
                    <a:lnTo>
                      <a:pt x="11" y="390"/>
                    </a:lnTo>
                    <a:lnTo>
                      <a:pt x="11" y="383"/>
                    </a:lnTo>
                    <a:lnTo>
                      <a:pt x="11" y="370"/>
                    </a:lnTo>
                    <a:lnTo>
                      <a:pt x="12" y="356"/>
                    </a:lnTo>
                    <a:lnTo>
                      <a:pt x="12" y="356"/>
                    </a:lnTo>
                    <a:lnTo>
                      <a:pt x="12" y="342"/>
                    </a:lnTo>
                    <a:lnTo>
                      <a:pt x="13" y="327"/>
                    </a:lnTo>
                    <a:lnTo>
                      <a:pt x="17" y="298"/>
                    </a:lnTo>
                    <a:lnTo>
                      <a:pt x="17" y="298"/>
                    </a:lnTo>
                    <a:lnTo>
                      <a:pt x="22" y="273"/>
                    </a:lnTo>
                    <a:lnTo>
                      <a:pt x="27" y="248"/>
                    </a:lnTo>
                    <a:lnTo>
                      <a:pt x="32" y="223"/>
                    </a:lnTo>
                    <a:lnTo>
                      <a:pt x="36" y="197"/>
                    </a:lnTo>
                    <a:lnTo>
                      <a:pt x="36" y="197"/>
                    </a:lnTo>
                    <a:lnTo>
                      <a:pt x="55" y="90"/>
                    </a:lnTo>
                    <a:lnTo>
                      <a:pt x="55" y="90"/>
                    </a:lnTo>
                    <a:lnTo>
                      <a:pt x="57" y="69"/>
                    </a:lnTo>
                    <a:lnTo>
                      <a:pt x="59" y="47"/>
                    </a:lnTo>
                    <a:lnTo>
                      <a:pt x="60" y="36"/>
                    </a:lnTo>
                    <a:lnTo>
                      <a:pt x="63" y="26"/>
                    </a:lnTo>
                    <a:lnTo>
                      <a:pt x="67" y="16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3" y="6"/>
                    </a:lnTo>
                    <a:lnTo>
                      <a:pt x="73" y="4"/>
                    </a:lnTo>
                    <a:lnTo>
                      <a:pt x="71" y="1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7" y="0"/>
                    </a:lnTo>
                    <a:lnTo>
                      <a:pt x="65" y="1"/>
                    </a:lnTo>
                    <a:lnTo>
                      <a:pt x="65" y="1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17" name="Freeform 724"/>
              <p:cNvSpPr/>
              <p:nvPr/>
            </p:nvSpPr>
            <p:spPr bwMode="auto">
              <a:xfrm>
                <a:off x="5516563" y="4291013"/>
                <a:ext cx="46038" cy="268288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61" y="44"/>
                  </a:cxn>
                  <a:cxn ang="0">
                    <a:pos x="58" y="58"/>
                  </a:cxn>
                  <a:cxn ang="0">
                    <a:pos x="56" y="84"/>
                  </a:cxn>
                  <a:cxn ang="0">
                    <a:pos x="56" y="111"/>
                  </a:cxn>
                  <a:cxn ang="0">
                    <a:pos x="52" y="180"/>
                  </a:cxn>
                  <a:cxn ang="0">
                    <a:pos x="41" y="249"/>
                  </a:cxn>
                  <a:cxn ang="0">
                    <a:pos x="33" y="280"/>
                  </a:cxn>
                  <a:cxn ang="0">
                    <a:pos x="17" y="343"/>
                  </a:cxn>
                  <a:cxn ang="0">
                    <a:pos x="4" y="408"/>
                  </a:cxn>
                  <a:cxn ang="0">
                    <a:pos x="1" y="440"/>
                  </a:cxn>
                  <a:cxn ang="0">
                    <a:pos x="0" y="472"/>
                  </a:cxn>
                  <a:cxn ang="0">
                    <a:pos x="4" y="504"/>
                  </a:cxn>
                  <a:cxn ang="0">
                    <a:pos x="4" y="506"/>
                  </a:cxn>
                  <a:cxn ang="0">
                    <a:pos x="7" y="507"/>
                  </a:cxn>
                  <a:cxn ang="0">
                    <a:pos x="12" y="505"/>
                  </a:cxn>
                  <a:cxn ang="0">
                    <a:pos x="13" y="501"/>
                  </a:cxn>
                  <a:cxn ang="0">
                    <a:pos x="10" y="485"/>
                  </a:cxn>
                  <a:cxn ang="0">
                    <a:pos x="9" y="453"/>
                  </a:cxn>
                  <a:cxn ang="0">
                    <a:pos x="11" y="420"/>
                  </a:cxn>
                  <a:cxn ang="0">
                    <a:pos x="20" y="371"/>
                  </a:cxn>
                  <a:cxn ang="0">
                    <a:pos x="36" y="306"/>
                  </a:cxn>
                  <a:cxn ang="0">
                    <a:pos x="52" y="243"/>
                  </a:cxn>
                  <a:cxn ang="0">
                    <a:pos x="57" y="214"/>
                  </a:cxn>
                  <a:cxn ang="0">
                    <a:pos x="63" y="157"/>
                  </a:cxn>
                  <a:cxn ang="0">
                    <a:pos x="65" y="128"/>
                  </a:cxn>
                  <a:cxn ang="0">
                    <a:pos x="66" y="67"/>
                  </a:cxn>
                  <a:cxn ang="0">
                    <a:pos x="67" y="60"/>
                  </a:cxn>
                  <a:cxn ang="0">
                    <a:pos x="73" y="36"/>
                  </a:cxn>
                  <a:cxn ang="0">
                    <a:pos x="84" y="6"/>
                  </a:cxn>
                  <a:cxn ang="0">
                    <a:pos x="85" y="4"/>
                  </a:cxn>
                  <a:cxn ang="0">
                    <a:pos x="83" y="1"/>
                  </a:cxn>
                  <a:cxn ang="0">
                    <a:pos x="77" y="1"/>
                  </a:cxn>
                  <a:cxn ang="0">
                    <a:pos x="75" y="3"/>
                  </a:cxn>
                </a:cxnLst>
                <a:rect l="0" t="0" r="r" b="b"/>
                <a:pathLst>
                  <a:path w="85" h="507">
                    <a:moveTo>
                      <a:pt x="75" y="3"/>
                    </a:moveTo>
                    <a:lnTo>
                      <a:pt x="75" y="3"/>
                    </a:lnTo>
                    <a:lnTo>
                      <a:pt x="65" y="31"/>
                    </a:lnTo>
                    <a:lnTo>
                      <a:pt x="61" y="44"/>
                    </a:lnTo>
                    <a:lnTo>
                      <a:pt x="58" y="58"/>
                    </a:lnTo>
                    <a:lnTo>
                      <a:pt x="58" y="58"/>
                    </a:lnTo>
                    <a:lnTo>
                      <a:pt x="56" y="72"/>
                    </a:lnTo>
                    <a:lnTo>
                      <a:pt x="56" y="84"/>
                    </a:lnTo>
                    <a:lnTo>
                      <a:pt x="56" y="111"/>
                    </a:lnTo>
                    <a:lnTo>
                      <a:pt x="56" y="111"/>
                    </a:lnTo>
                    <a:lnTo>
                      <a:pt x="55" y="145"/>
                    </a:lnTo>
                    <a:lnTo>
                      <a:pt x="52" y="180"/>
                    </a:lnTo>
                    <a:lnTo>
                      <a:pt x="47" y="214"/>
                    </a:lnTo>
                    <a:lnTo>
                      <a:pt x="41" y="249"/>
                    </a:lnTo>
                    <a:lnTo>
                      <a:pt x="41" y="249"/>
                    </a:lnTo>
                    <a:lnTo>
                      <a:pt x="33" y="280"/>
                    </a:lnTo>
                    <a:lnTo>
                      <a:pt x="25" y="312"/>
                    </a:lnTo>
                    <a:lnTo>
                      <a:pt x="17" y="343"/>
                    </a:lnTo>
                    <a:lnTo>
                      <a:pt x="10" y="375"/>
                    </a:lnTo>
                    <a:lnTo>
                      <a:pt x="4" y="408"/>
                    </a:lnTo>
                    <a:lnTo>
                      <a:pt x="2" y="423"/>
                    </a:lnTo>
                    <a:lnTo>
                      <a:pt x="1" y="440"/>
                    </a:lnTo>
                    <a:lnTo>
                      <a:pt x="0" y="455"/>
                    </a:lnTo>
                    <a:lnTo>
                      <a:pt x="0" y="472"/>
                    </a:lnTo>
                    <a:lnTo>
                      <a:pt x="1" y="487"/>
                    </a:lnTo>
                    <a:lnTo>
                      <a:pt x="4" y="504"/>
                    </a:lnTo>
                    <a:lnTo>
                      <a:pt x="4" y="504"/>
                    </a:lnTo>
                    <a:lnTo>
                      <a:pt x="4" y="506"/>
                    </a:lnTo>
                    <a:lnTo>
                      <a:pt x="6" y="507"/>
                    </a:lnTo>
                    <a:lnTo>
                      <a:pt x="7" y="507"/>
                    </a:lnTo>
                    <a:lnTo>
                      <a:pt x="9" y="507"/>
                    </a:lnTo>
                    <a:lnTo>
                      <a:pt x="12" y="505"/>
                    </a:lnTo>
                    <a:lnTo>
                      <a:pt x="12" y="503"/>
                    </a:lnTo>
                    <a:lnTo>
                      <a:pt x="13" y="501"/>
                    </a:lnTo>
                    <a:lnTo>
                      <a:pt x="13" y="501"/>
                    </a:lnTo>
                    <a:lnTo>
                      <a:pt x="10" y="485"/>
                    </a:lnTo>
                    <a:lnTo>
                      <a:pt x="9" y="469"/>
                    </a:lnTo>
                    <a:lnTo>
                      <a:pt x="9" y="453"/>
                    </a:lnTo>
                    <a:lnTo>
                      <a:pt x="10" y="437"/>
                    </a:lnTo>
                    <a:lnTo>
                      <a:pt x="11" y="420"/>
                    </a:lnTo>
                    <a:lnTo>
                      <a:pt x="13" y="403"/>
                    </a:lnTo>
                    <a:lnTo>
                      <a:pt x="20" y="371"/>
                    </a:lnTo>
                    <a:lnTo>
                      <a:pt x="28" y="338"/>
                    </a:lnTo>
                    <a:lnTo>
                      <a:pt x="36" y="306"/>
                    </a:lnTo>
                    <a:lnTo>
                      <a:pt x="44" y="274"/>
                    </a:lnTo>
                    <a:lnTo>
                      <a:pt x="52" y="243"/>
                    </a:lnTo>
                    <a:lnTo>
                      <a:pt x="52" y="243"/>
                    </a:lnTo>
                    <a:lnTo>
                      <a:pt x="57" y="214"/>
                    </a:lnTo>
                    <a:lnTo>
                      <a:pt x="61" y="186"/>
                    </a:lnTo>
                    <a:lnTo>
                      <a:pt x="63" y="157"/>
                    </a:lnTo>
                    <a:lnTo>
                      <a:pt x="65" y="128"/>
                    </a:lnTo>
                    <a:lnTo>
                      <a:pt x="65" y="128"/>
                    </a:lnTo>
                    <a:lnTo>
                      <a:pt x="65" y="98"/>
                    </a:lnTo>
                    <a:lnTo>
                      <a:pt x="66" y="67"/>
                    </a:lnTo>
                    <a:lnTo>
                      <a:pt x="66" y="67"/>
                    </a:lnTo>
                    <a:lnTo>
                      <a:pt x="67" y="60"/>
                    </a:lnTo>
                    <a:lnTo>
                      <a:pt x="68" y="51"/>
                    </a:lnTo>
                    <a:lnTo>
                      <a:pt x="73" y="36"/>
                    </a:lnTo>
                    <a:lnTo>
                      <a:pt x="78" y="20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85" y="4"/>
                    </a:lnTo>
                    <a:lnTo>
                      <a:pt x="84" y="2"/>
                    </a:lnTo>
                    <a:lnTo>
                      <a:pt x="83" y="1"/>
                    </a:lnTo>
                    <a:lnTo>
                      <a:pt x="82" y="0"/>
                    </a:lnTo>
                    <a:lnTo>
                      <a:pt x="77" y="1"/>
                    </a:lnTo>
                    <a:lnTo>
                      <a:pt x="76" y="2"/>
                    </a:lnTo>
                    <a:lnTo>
                      <a:pt x="75" y="3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18" name="Freeform 725"/>
              <p:cNvSpPr/>
              <p:nvPr/>
            </p:nvSpPr>
            <p:spPr bwMode="auto">
              <a:xfrm>
                <a:off x="5546726" y="4252913"/>
                <a:ext cx="60325" cy="376238"/>
              </a:xfrm>
              <a:custGeom>
                <a:avLst/>
                <a:gdLst/>
                <a:ahLst/>
                <a:cxnLst>
                  <a:cxn ang="0">
                    <a:pos x="104" y="5"/>
                  </a:cxn>
                  <a:cxn ang="0">
                    <a:pos x="104" y="5"/>
                  </a:cxn>
                  <a:cxn ang="0">
                    <a:pos x="103" y="28"/>
                  </a:cxn>
                  <a:cxn ang="0">
                    <a:pos x="101" y="51"/>
                  </a:cxn>
                  <a:cxn ang="0">
                    <a:pos x="98" y="74"/>
                  </a:cxn>
                  <a:cxn ang="0">
                    <a:pos x="95" y="95"/>
                  </a:cxn>
                  <a:cxn ang="0">
                    <a:pos x="86" y="141"/>
                  </a:cxn>
                  <a:cxn ang="0">
                    <a:pos x="78" y="185"/>
                  </a:cxn>
                  <a:cxn ang="0">
                    <a:pos x="78" y="185"/>
                  </a:cxn>
                  <a:cxn ang="0">
                    <a:pos x="64" y="275"/>
                  </a:cxn>
                  <a:cxn ang="0">
                    <a:pos x="48" y="364"/>
                  </a:cxn>
                  <a:cxn ang="0">
                    <a:pos x="48" y="364"/>
                  </a:cxn>
                  <a:cxn ang="0">
                    <a:pos x="39" y="407"/>
                  </a:cxn>
                  <a:cxn ang="0">
                    <a:pos x="29" y="451"/>
                  </a:cxn>
                  <a:cxn ang="0">
                    <a:pos x="19" y="495"/>
                  </a:cxn>
                  <a:cxn ang="0">
                    <a:pos x="11" y="538"/>
                  </a:cxn>
                  <a:cxn ang="0">
                    <a:pos x="11" y="538"/>
                  </a:cxn>
                  <a:cxn ang="0">
                    <a:pos x="4" y="580"/>
                  </a:cxn>
                  <a:cxn ang="0">
                    <a:pos x="1" y="600"/>
                  </a:cxn>
                  <a:cxn ang="0">
                    <a:pos x="0" y="621"/>
                  </a:cxn>
                  <a:cxn ang="0">
                    <a:pos x="0" y="707"/>
                  </a:cxn>
                  <a:cxn ang="0">
                    <a:pos x="0" y="707"/>
                  </a:cxn>
                  <a:cxn ang="0">
                    <a:pos x="0" y="709"/>
                  </a:cxn>
                  <a:cxn ang="0">
                    <a:pos x="1" y="710"/>
                  </a:cxn>
                  <a:cxn ang="0">
                    <a:pos x="3" y="711"/>
                  </a:cxn>
                  <a:cxn ang="0">
                    <a:pos x="5" y="712"/>
                  </a:cxn>
                  <a:cxn ang="0">
                    <a:pos x="6" y="711"/>
                  </a:cxn>
                  <a:cxn ang="0">
                    <a:pos x="8" y="710"/>
                  </a:cxn>
                  <a:cxn ang="0">
                    <a:pos x="9" y="709"/>
                  </a:cxn>
                  <a:cxn ang="0">
                    <a:pos x="9" y="707"/>
                  </a:cxn>
                  <a:cxn ang="0">
                    <a:pos x="9" y="621"/>
                  </a:cxn>
                  <a:cxn ang="0">
                    <a:pos x="9" y="621"/>
                  </a:cxn>
                  <a:cxn ang="0">
                    <a:pos x="10" y="609"/>
                  </a:cxn>
                  <a:cxn ang="0">
                    <a:pos x="11" y="596"/>
                  </a:cxn>
                  <a:cxn ang="0">
                    <a:pos x="14" y="572"/>
                  </a:cxn>
                  <a:cxn ang="0">
                    <a:pos x="22" y="523"/>
                  </a:cxn>
                  <a:cxn ang="0">
                    <a:pos x="22" y="523"/>
                  </a:cxn>
                  <a:cxn ang="0">
                    <a:pos x="32" y="480"/>
                  </a:cxn>
                  <a:cxn ang="0">
                    <a:pos x="41" y="436"/>
                  </a:cxn>
                  <a:cxn ang="0">
                    <a:pos x="51" y="392"/>
                  </a:cxn>
                  <a:cxn ang="0">
                    <a:pos x="61" y="348"/>
                  </a:cxn>
                  <a:cxn ang="0">
                    <a:pos x="61" y="348"/>
                  </a:cxn>
                  <a:cxn ang="0">
                    <a:pos x="76" y="260"/>
                  </a:cxn>
                  <a:cxn ang="0">
                    <a:pos x="91" y="171"/>
                  </a:cxn>
                  <a:cxn ang="0">
                    <a:pos x="91" y="171"/>
                  </a:cxn>
                  <a:cxn ang="0">
                    <a:pos x="98" y="129"/>
                  </a:cxn>
                  <a:cxn ang="0">
                    <a:pos x="105" y="88"/>
                  </a:cxn>
                  <a:cxn ang="0">
                    <a:pos x="108" y="67"/>
                  </a:cxn>
                  <a:cxn ang="0">
                    <a:pos x="111" y="47"/>
                  </a:cxn>
                  <a:cxn ang="0">
                    <a:pos x="112" y="26"/>
                  </a:cxn>
                  <a:cxn ang="0">
                    <a:pos x="113" y="5"/>
                  </a:cxn>
                  <a:cxn ang="0">
                    <a:pos x="113" y="5"/>
                  </a:cxn>
                  <a:cxn ang="0">
                    <a:pos x="113" y="3"/>
                  </a:cxn>
                  <a:cxn ang="0">
                    <a:pos x="112" y="1"/>
                  </a:cxn>
                  <a:cxn ang="0">
                    <a:pos x="110" y="1"/>
                  </a:cxn>
                  <a:cxn ang="0">
                    <a:pos x="109" y="0"/>
                  </a:cxn>
                  <a:cxn ang="0">
                    <a:pos x="107" y="1"/>
                  </a:cxn>
                  <a:cxn ang="0">
                    <a:pos x="105" y="1"/>
                  </a:cxn>
                  <a:cxn ang="0">
                    <a:pos x="104" y="3"/>
                  </a:cxn>
                  <a:cxn ang="0">
                    <a:pos x="104" y="5"/>
                  </a:cxn>
                  <a:cxn ang="0">
                    <a:pos x="104" y="5"/>
                  </a:cxn>
                </a:cxnLst>
                <a:rect l="0" t="0" r="r" b="b"/>
                <a:pathLst>
                  <a:path w="113" h="712">
                    <a:moveTo>
                      <a:pt x="104" y="5"/>
                    </a:moveTo>
                    <a:lnTo>
                      <a:pt x="104" y="5"/>
                    </a:lnTo>
                    <a:lnTo>
                      <a:pt x="103" y="28"/>
                    </a:lnTo>
                    <a:lnTo>
                      <a:pt x="101" y="51"/>
                    </a:lnTo>
                    <a:lnTo>
                      <a:pt x="98" y="74"/>
                    </a:lnTo>
                    <a:lnTo>
                      <a:pt x="95" y="95"/>
                    </a:lnTo>
                    <a:lnTo>
                      <a:pt x="86" y="141"/>
                    </a:lnTo>
                    <a:lnTo>
                      <a:pt x="78" y="185"/>
                    </a:lnTo>
                    <a:lnTo>
                      <a:pt x="78" y="185"/>
                    </a:lnTo>
                    <a:lnTo>
                      <a:pt x="64" y="275"/>
                    </a:lnTo>
                    <a:lnTo>
                      <a:pt x="48" y="364"/>
                    </a:lnTo>
                    <a:lnTo>
                      <a:pt x="48" y="364"/>
                    </a:lnTo>
                    <a:lnTo>
                      <a:pt x="39" y="407"/>
                    </a:lnTo>
                    <a:lnTo>
                      <a:pt x="29" y="451"/>
                    </a:lnTo>
                    <a:lnTo>
                      <a:pt x="19" y="495"/>
                    </a:lnTo>
                    <a:lnTo>
                      <a:pt x="11" y="538"/>
                    </a:lnTo>
                    <a:lnTo>
                      <a:pt x="11" y="538"/>
                    </a:lnTo>
                    <a:lnTo>
                      <a:pt x="4" y="580"/>
                    </a:lnTo>
                    <a:lnTo>
                      <a:pt x="1" y="600"/>
                    </a:lnTo>
                    <a:lnTo>
                      <a:pt x="0" y="621"/>
                    </a:lnTo>
                    <a:lnTo>
                      <a:pt x="0" y="707"/>
                    </a:lnTo>
                    <a:lnTo>
                      <a:pt x="0" y="707"/>
                    </a:lnTo>
                    <a:lnTo>
                      <a:pt x="0" y="709"/>
                    </a:lnTo>
                    <a:lnTo>
                      <a:pt x="1" y="710"/>
                    </a:lnTo>
                    <a:lnTo>
                      <a:pt x="3" y="711"/>
                    </a:lnTo>
                    <a:lnTo>
                      <a:pt x="5" y="712"/>
                    </a:lnTo>
                    <a:lnTo>
                      <a:pt x="6" y="711"/>
                    </a:lnTo>
                    <a:lnTo>
                      <a:pt x="8" y="710"/>
                    </a:lnTo>
                    <a:lnTo>
                      <a:pt x="9" y="709"/>
                    </a:lnTo>
                    <a:lnTo>
                      <a:pt x="9" y="707"/>
                    </a:lnTo>
                    <a:lnTo>
                      <a:pt x="9" y="621"/>
                    </a:lnTo>
                    <a:lnTo>
                      <a:pt x="9" y="621"/>
                    </a:lnTo>
                    <a:lnTo>
                      <a:pt x="10" y="609"/>
                    </a:lnTo>
                    <a:lnTo>
                      <a:pt x="11" y="596"/>
                    </a:lnTo>
                    <a:lnTo>
                      <a:pt x="14" y="572"/>
                    </a:lnTo>
                    <a:lnTo>
                      <a:pt x="22" y="523"/>
                    </a:lnTo>
                    <a:lnTo>
                      <a:pt x="22" y="523"/>
                    </a:lnTo>
                    <a:lnTo>
                      <a:pt x="32" y="480"/>
                    </a:lnTo>
                    <a:lnTo>
                      <a:pt x="41" y="436"/>
                    </a:lnTo>
                    <a:lnTo>
                      <a:pt x="51" y="392"/>
                    </a:lnTo>
                    <a:lnTo>
                      <a:pt x="61" y="348"/>
                    </a:lnTo>
                    <a:lnTo>
                      <a:pt x="61" y="348"/>
                    </a:lnTo>
                    <a:lnTo>
                      <a:pt x="76" y="260"/>
                    </a:lnTo>
                    <a:lnTo>
                      <a:pt x="91" y="171"/>
                    </a:lnTo>
                    <a:lnTo>
                      <a:pt x="91" y="171"/>
                    </a:lnTo>
                    <a:lnTo>
                      <a:pt x="98" y="129"/>
                    </a:lnTo>
                    <a:lnTo>
                      <a:pt x="105" y="88"/>
                    </a:lnTo>
                    <a:lnTo>
                      <a:pt x="108" y="67"/>
                    </a:lnTo>
                    <a:lnTo>
                      <a:pt x="111" y="47"/>
                    </a:lnTo>
                    <a:lnTo>
                      <a:pt x="112" y="26"/>
                    </a:lnTo>
                    <a:lnTo>
                      <a:pt x="113" y="5"/>
                    </a:lnTo>
                    <a:lnTo>
                      <a:pt x="113" y="5"/>
                    </a:lnTo>
                    <a:lnTo>
                      <a:pt x="113" y="3"/>
                    </a:lnTo>
                    <a:lnTo>
                      <a:pt x="112" y="1"/>
                    </a:lnTo>
                    <a:lnTo>
                      <a:pt x="110" y="1"/>
                    </a:lnTo>
                    <a:lnTo>
                      <a:pt x="109" y="0"/>
                    </a:lnTo>
                    <a:lnTo>
                      <a:pt x="107" y="1"/>
                    </a:lnTo>
                    <a:lnTo>
                      <a:pt x="105" y="1"/>
                    </a:lnTo>
                    <a:lnTo>
                      <a:pt x="104" y="3"/>
                    </a:lnTo>
                    <a:lnTo>
                      <a:pt x="104" y="5"/>
                    </a:lnTo>
                    <a:lnTo>
                      <a:pt x="104" y="5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19" name="Freeform 726"/>
              <p:cNvSpPr/>
              <p:nvPr/>
            </p:nvSpPr>
            <p:spPr bwMode="auto">
              <a:xfrm>
                <a:off x="5576888" y="4230688"/>
                <a:ext cx="61913" cy="415925"/>
              </a:xfrm>
              <a:custGeom>
                <a:avLst/>
                <a:gdLst/>
                <a:ahLst/>
                <a:cxnLst>
                  <a:cxn ang="0">
                    <a:pos x="119" y="4"/>
                  </a:cxn>
                  <a:cxn ang="0">
                    <a:pos x="118" y="1"/>
                  </a:cxn>
                  <a:cxn ang="0">
                    <a:pos x="115" y="0"/>
                  </a:cxn>
                  <a:cxn ang="0">
                    <a:pos x="110" y="3"/>
                  </a:cxn>
                  <a:cxn ang="0">
                    <a:pos x="110" y="4"/>
                  </a:cxn>
                  <a:cxn ang="0">
                    <a:pos x="105" y="22"/>
                  </a:cxn>
                  <a:cxn ang="0">
                    <a:pos x="101" y="35"/>
                  </a:cxn>
                  <a:cxn ang="0">
                    <a:pos x="100" y="39"/>
                  </a:cxn>
                  <a:cxn ang="0">
                    <a:pos x="99" y="66"/>
                  </a:cxn>
                  <a:cxn ang="0">
                    <a:pos x="94" y="92"/>
                  </a:cxn>
                  <a:cxn ang="0">
                    <a:pos x="86" y="145"/>
                  </a:cxn>
                  <a:cxn ang="0">
                    <a:pos x="78" y="184"/>
                  </a:cxn>
                  <a:cxn ang="0">
                    <a:pos x="74" y="196"/>
                  </a:cxn>
                  <a:cxn ang="0">
                    <a:pos x="63" y="239"/>
                  </a:cxn>
                  <a:cxn ang="0">
                    <a:pos x="57" y="281"/>
                  </a:cxn>
                  <a:cxn ang="0">
                    <a:pos x="50" y="334"/>
                  </a:cxn>
                  <a:cxn ang="0">
                    <a:pos x="44" y="386"/>
                  </a:cxn>
                  <a:cxn ang="0">
                    <a:pos x="39" y="437"/>
                  </a:cxn>
                  <a:cxn ang="0">
                    <a:pos x="15" y="588"/>
                  </a:cxn>
                  <a:cxn ang="0">
                    <a:pos x="8" y="635"/>
                  </a:cxn>
                  <a:cxn ang="0">
                    <a:pos x="4" y="682"/>
                  </a:cxn>
                  <a:cxn ang="0">
                    <a:pos x="5" y="704"/>
                  </a:cxn>
                  <a:cxn ang="0">
                    <a:pos x="7" y="750"/>
                  </a:cxn>
                  <a:cxn ang="0">
                    <a:pos x="6" y="773"/>
                  </a:cxn>
                  <a:cxn ang="0">
                    <a:pos x="3" y="774"/>
                  </a:cxn>
                  <a:cxn ang="0">
                    <a:pos x="0" y="778"/>
                  </a:cxn>
                  <a:cxn ang="0">
                    <a:pos x="0" y="782"/>
                  </a:cxn>
                  <a:cxn ang="0">
                    <a:pos x="2" y="785"/>
                  </a:cxn>
                  <a:cxn ang="0">
                    <a:pos x="6" y="787"/>
                  </a:cxn>
                  <a:cxn ang="0">
                    <a:pos x="10" y="787"/>
                  </a:cxn>
                  <a:cxn ang="0">
                    <a:pos x="13" y="785"/>
                  </a:cxn>
                  <a:cxn ang="0">
                    <a:pos x="15" y="782"/>
                  </a:cxn>
                  <a:cxn ang="0">
                    <a:pos x="16" y="736"/>
                  </a:cxn>
                  <a:cxn ang="0">
                    <a:pos x="14" y="691"/>
                  </a:cxn>
                  <a:cxn ang="0">
                    <a:pos x="14" y="663"/>
                  </a:cxn>
                  <a:cxn ang="0">
                    <a:pos x="21" y="609"/>
                  </a:cxn>
                  <a:cxn ang="0">
                    <a:pos x="25" y="583"/>
                  </a:cxn>
                  <a:cxn ang="0">
                    <a:pos x="48" y="436"/>
                  </a:cxn>
                  <a:cxn ang="0">
                    <a:pos x="53" y="386"/>
                  </a:cxn>
                  <a:cxn ang="0">
                    <a:pos x="56" y="360"/>
                  </a:cxn>
                  <a:cxn ang="0">
                    <a:pos x="68" y="283"/>
                  </a:cxn>
                  <a:cxn ang="0">
                    <a:pos x="87" y="182"/>
                  </a:cxn>
                  <a:cxn ang="0">
                    <a:pos x="93" y="156"/>
                  </a:cxn>
                  <a:cxn ang="0">
                    <a:pos x="108" y="76"/>
                  </a:cxn>
                  <a:cxn ang="0">
                    <a:pos x="109" y="67"/>
                  </a:cxn>
                  <a:cxn ang="0">
                    <a:pos x="110" y="39"/>
                  </a:cxn>
                  <a:cxn ang="0">
                    <a:pos x="110" y="35"/>
                  </a:cxn>
                  <a:cxn ang="0">
                    <a:pos x="114" y="22"/>
                  </a:cxn>
                  <a:cxn ang="0">
                    <a:pos x="119" y="4"/>
                  </a:cxn>
                </a:cxnLst>
                <a:rect l="0" t="0" r="r" b="b"/>
                <a:pathLst>
                  <a:path w="119" h="787">
                    <a:moveTo>
                      <a:pt x="119" y="4"/>
                    </a:moveTo>
                    <a:lnTo>
                      <a:pt x="119" y="4"/>
                    </a:lnTo>
                    <a:lnTo>
                      <a:pt x="119" y="3"/>
                    </a:lnTo>
                    <a:lnTo>
                      <a:pt x="118" y="1"/>
                    </a:lnTo>
                    <a:lnTo>
                      <a:pt x="116" y="0"/>
                    </a:lnTo>
                    <a:lnTo>
                      <a:pt x="115" y="0"/>
                    </a:lnTo>
                    <a:lnTo>
                      <a:pt x="111" y="1"/>
                    </a:lnTo>
                    <a:lnTo>
                      <a:pt x="110" y="3"/>
                    </a:lnTo>
                    <a:lnTo>
                      <a:pt x="110" y="4"/>
                    </a:lnTo>
                    <a:lnTo>
                      <a:pt x="110" y="4"/>
                    </a:lnTo>
                    <a:lnTo>
                      <a:pt x="108" y="13"/>
                    </a:lnTo>
                    <a:lnTo>
                      <a:pt x="105" y="22"/>
                    </a:lnTo>
                    <a:lnTo>
                      <a:pt x="102" y="30"/>
                    </a:lnTo>
                    <a:lnTo>
                      <a:pt x="101" y="35"/>
                    </a:lnTo>
                    <a:lnTo>
                      <a:pt x="100" y="39"/>
                    </a:lnTo>
                    <a:lnTo>
                      <a:pt x="100" y="39"/>
                    </a:lnTo>
                    <a:lnTo>
                      <a:pt x="100" y="53"/>
                    </a:lnTo>
                    <a:lnTo>
                      <a:pt x="99" y="66"/>
                    </a:lnTo>
                    <a:lnTo>
                      <a:pt x="94" y="92"/>
                    </a:lnTo>
                    <a:lnTo>
                      <a:pt x="94" y="92"/>
                    </a:lnTo>
                    <a:lnTo>
                      <a:pt x="90" y="118"/>
                    </a:lnTo>
                    <a:lnTo>
                      <a:pt x="86" y="145"/>
                    </a:lnTo>
                    <a:lnTo>
                      <a:pt x="81" y="170"/>
                    </a:lnTo>
                    <a:lnTo>
                      <a:pt x="78" y="184"/>
                    </a:lnTo>
                    <a:lnTo>
                      <a:pt x="74" y="196"/>
                    </a:lnTo>
                    <a:lnTo>
                      <a:pt x="74" y="196"/>
                    </a:lnTo>
                    <a:lnTo>
                      <a:pt x="69" y="217"/>
                    </a:lnTo>
                    <a:lnTo>
                      <a:pt x="63" y="239"/>
                    </a:lnTo>
                    <a:lnTo>
                      <a:pt x="60" y="259"/>
                    </a:lnTo>
                    <a:lnTo>
                      <a:pt x="57" y="281"/>
                    </a:lnTo>
                    <a:lnTo>
                      <a:pt x="57" y="281"/>
                    </a:lnTo>
                    <a:lnTo>
                      <a:pt x="50" y="334"/>
                    </a:lnTo>
                    <a:lnTo>
                      <a:pt x="47" y="359"/>
                    </a:lnTo>
                    <a:lnTo>
                      <a:pt x="44" y="386"/>
                    </a:lnTo>
                    <a:lnTo>
                      <a:pt x="44" y="386"/>
                    </a:lnTo>
                    <a:lnTo>
                      <a:pt x="39" y="437"/>
                    </a:lnTo>
                    <a:lnTo>
                      <a:pt x="30" y="488"/>
                    </a:lnTo>
                    <a:lnTo>
                      <a:pt x="15" y="588"/>
                    </a:lnTo>
                    <a:lnTo>
                      <a:pt x="15" y="588"/>
                    </a:lnTo>
                    <a:lnTo>
                      <a:pt x="8" y="635"/>
                    </a:lnTo>
                    <a:lnTo>
                      <a:pt x="5" y="658"/>
                    </a:lnTo>
                    <a:lnTo>
                      <a:pt x="4" y="682"/>
                    </a:lnTo>
                    <a:lnTo>
                      <a:pt x="4" y="682"/>
                    </a:lnTo>
                    <a:lnTo>
                      <a:pt x="5" y="704"/>
                    </a:lnTo>
                    <a:lnTo>
                      <a:pt x="6" y="727"/>
                    </a:lnTo>
                    <a:lnTo>
                      <a:pt x="7" y="750"/>
                    </a:lnTo>
                    <a:lnTo>
                      <a:pt x="6" y="773"/>
                    </a:lnTo>
                    <a:lnTo>
                      <a:pt x="6" y="773"/>
                    </a:lnTo>
                    <a:lnTo>
                      <a:pt x="4" y="773"/>
                    </a:lnTo>
                    <a:lnTo>
                      <a:pt x="3" y="774"/>
                    </a:lnTo>
                    <a:lnTo>
                      <a:pt x="2" y="776"/>
                    </a:lnTo>
                    <a:lnTo>
                      <a:pt x="0" y="778"/>
                    </a:lnTo>
                    <a:lnTo>
                      <a:pt x="0" y="782"/>
                    </a:lnTo>
                    <a:lnTo>
                      <a:pt x="0" y="782"/>
                    </a:lnTo>
                    <a:lnTo>
                      <a:pt x="0" y="784"/>
                    </a:lnTo>
                    <a:lnTo>
                      <a:pt x="2" y="785"/>
                    </a:lnTo>
                    <a:lnTo>
                      <a:pt x="4" y="786"/>
                    </a:lnTo>
                    <a:lnTo>
                      <a:pt x="6" y="787"/>
                    </a:lnTo>
                    <a:lnTo>
                      <a:pt x="10" y="787"/>
                    </a:lnTo>
                    <a:lnTo>
                      <a:pt x="10" y="787"/>
                    </a:lnTo>
                    <a:lnTo>
                      <a:pt x="12" y="786"/>
                    </a:lnTo>
                    <a:lnTo>
                      <a:pt x="13" y="785"/>
                    </a:lnTo>
                    <a:lnTo>
                      <a:pt x="15" y="782"/>
                    </a:lnTo>
                    <a:lnTo>
                      <a:pt x="15" y="782"/>
                    </a:lnTo>
                    <a:lnTo>
                      <a:pt x="16" y="759"/>
                    </a:lnTo>
                    <a:lnTo>
                      <a:pt x="16" y="736"/>
                    </a:lnTo>
                    <a:lnTo>
                      <a:pt x="14" y="691"/>
                    </a:lnTo>
                    <a:lnTo>
                      <a:pt x="14" y="691"/>
                    </a:lnTo>
                    <a:lnTo>
                      <a:pt x="14" y="677"/>
                    </a:lnTo>
                    <a:lnTo>
                      <a:pt x="14" y="663"/>
                    </a:lnTo>
                    <a:lnTo>
                      <a:pt x="17" y="636"/>
                    </a:lnTo>
                    <a:lnTo>
                      <a:pt x="21" y="609"/>
                    </a:lnTo>
                    <a:lnTo>
                      <a:pt x="25" y="583"/>
                    </a:lnTo>
                    <a:lnTo>
                      <a:pt x="25" y="583"/>
                    </a:lnTo>
                    <a:lnTo>
                      <a:pt x="41" y="484"/>
                    </a:lnTo>
                    <a:lnTo>
                      <a:pt x="48" y="436"/>
                    </a:lnTo>
                    <a:lnTo>
                      <a:pt x="51" y="411"/>
                    </a:lnTo>
                    <a:lnTo>
                      <a:pt x="53" y="386"/>
                    </a:lnTo>
                    <a:lnTo>
                      <a:pt x="53" y="386"/>
                    </a:lnTo>
                    <a:lnTo>
                      <a:pt x="56" y="360"/>
                    </a:lnTo>
                    <a:lnTo>
                      <a:pt x="59" y="335"/>
                    </a:lnTo>
                    <a:lnTo>
                      <a:pt x="68" y="283"/>
                    </a:lnTo>
                    <a:lnTo>
                      <a:pt x="77" y="232"/>
                    </a:lnTo>
                    <a:lnTo>
                      <a:pt x="87" y="182"/>
                    </a:lnTo>
                    <a:lnTo>
                      <a:pt x="87" y="182"/>
                    </a:lnTo>
                    <a:lnTo>
                      <a:pt x="93" y="156"/>
                    </a:lnTo>
                    <a:lnTo>
                      <a:pt x="98" y="129"/>
                    </a:lnTo>
                    <a:lnTo>
                      <a:pt x="108" y="76"/>
                    </a:lnTo>
                    <a:lnTo>
                      <a:pt x="108" y="76"/>
                    </a:lnTo>
                    <a:lnTo>
                      <a:pt x="109" y="67"/>
                    </a:lnTo>
                    <a:lnTo>
                      <a:pt x="110" y="58"/>
                    </a:lnTo>
                    <a:lnTo>
                      <a:pt x="110" y="39"/>
                    </a:lnTo>
                    <a:lnTo>
                      <a:pt x="110" y="39"/>
                    </a:lnTo>
                    <a:lnTo>
                      <a:pt x="110" y="35"/>
                    </a:lnTo>
                    <a:lnTo>
                      <a:pt x="111" y="31"/>
                    </a:lnTo>
                    <a:lnTo>
                      <a:pt x="114" y="22"/>
                    </a:lnTo>
                    <a:lnTo>
                      <a:pt x="117" y="13"/>
                    </a:lnTo>
                    <a:lnTo>
                      <a:pt x="119" y="4"/>
                    </a:lnTo>
                    <a:lnTo>
                      <a:pt x="119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0" name="Freeform 727"/>
              <p:cNvSpPr/>
              <p:nvPr/>
            </p:nvSpPr>
            <p:spPr bwMode="auto">
              <a:xfrm>
                <a:off x="5589588" y="4140200"/>
                <a:ext cx="90488" cy="552450"/>
              </a:xfrm>
              <a:custGeom>
                <a:avLst/>
                <a:gdLst/>
                <a:ahLst/>
                <a:cxnLst>
                  <a:cxn ang="0">
                    <a:pos x="161" y="4"/>
                  </a:cxn>
                  <a:cxn ang="0">
                    <a:pos x="159" y="73"/>
                  </a:cxn>
                  <a:cxn ang="0">
                    <a:pos x="153" y="141"/>
                  </a:cxn>
                  <a:cxn ang="0">
                    <a:pos x="142" y="208"/>
                  </a:cxn>
                  <a:cxn ang="0">
                    <a:pos x="125" y="276"/>
                  </a:cxn>
                  <a:cxn ang="0">
                    <a:pos x="109" y="340"/>
                  </a:cxn>
                  <a:cxn ang="0">
                    <a:pos x="87" y="436"/>
                  </a:cxn>
                  <a:cxn ang="0">
                    <a:pos x="77" y="503"/>
                  </a:cxn>
                  <a:cxn ang="0">
                    <a:pos x="73" y="536"/>
                  </a:cxn>
                  <a:cxn ang="0">
                    <a:pos x="63" y="599"/>
                  </a:cxn>
                  <a:cxn ang="0">
                    <a:pos x="47" y="695"/>
                  </a:cxn>
                  <a:cxn ang="0">
                    <a:pos x="39" y="759"/>
                  </a:cxn>
                  <a:cxn ang="0">
                    <a:pos x="38" y="791"/>
                  </a:cxn>
                  <a:cxn ang="0">
                    <a:pos x="33" y="856"/>
                  </a:cxn>
                  <a:cxn ang="0">
                    <a:pos x="22" y="920"/>
                  </a:cxn>
                  <a:cxn ang="0">
                    <a:pos x="10" y="973"/>
                  </a:cxn>
                  <a:cxn ang="0">
                    <a:pos x="1" y="1025"/>
                  </a:cxn>
                  <a:cxn ang="0">
                    <a:pos x="0" y="1028"/>
                  </a:cxn>
                  <a:cxn ang="0">
                    <a:pos x="0" y="1038"/>
                  </a:cxn>
                  <a:cxn ang="0">
                    <a:pos x="1" y="1041"/>
                  </a:cxn>
                  <a:cxn ang="0">
                    <a:pos x="5" y="1042"/>
                  </a:cxn>
                  <a:cxn ang="0">
                    <a:pos x="9" y="1041"/>
                  </a:cxn>
                  <a:cxn ang="0">
                    <a:pos x="10" y="1038"/>
                  </a:cxn>
                  <a:cxn ang="0">
                    <a:pos x="11" y="1021"/>
                  </a:cxn>
                  <a:cxn ang="0">
                    <a:pos x="16" y="988"/>
                  </a:cxn>
                  <a:cxn ang="0">
                    <a:pos x="27" y="938"/>
                  </a:cxn>
                  <a:cxn ang="0">
                    <a:pos x="34" y="905"/>
                  </a:cxn>
                  <a:cxn ang="0">
                    <a:pos x="44" y="849"/>
                  </a:cxn>
                  <a:cxn ang="0">
                    <a:pos x="48" y="791"/>
                  </a:cxn>
                  <a:cxn ang="0">
                    <a:pos x="49" y="759"/>
                  </a:cxn>
                  <a:cxn ang="0">
                    <a:pos x="57" y="695"/>
                  </a:cxn>
                  <a:cxn ang="0">
                    <a:pos x="74" y="600"/>
                  </a:cxn>
                  <a:cxn ang="0">
                    <a:pos x="82" y="536"/>
                  </a:cxn>
                  <a:cxn ang="0">
                    <a:pos x="86" y="501"/>
                  </a:cxn>
                  <a:cxn ang="0">
                    <a:pos x="97" y="431"/>
                  </a:cxn>
                  <a:cxn ang="0">
                    <a:pos x="113" y="362"/>
                  </a:cxn>
                  <a:cxn ang="0">
                    <a:pos x="140" y="261"/>
                  </a:cxn>
                  <a:cxn ang="0">
                    <a:pos x="148" y="229"/>
                  </a:cxn>
                  <a:cxn ang="0">
                    <a:pos x="160" y="166"/>
                  </a:cxn>
                  <a:cxn ang="0">
                    <a:pos x="168" y="101"/>
                  </a:cxn>
                  <a:cxn ang="0">
                    <a:pos x="171" y="37"/>
                  </a:cxn>
                  <a:cxn ang="0">
                    <a:pos x="171" y="4"/>
                  </a:cxn>
                  <a:cxn ang="0">
                    <a:pos x="170" y="1"/>
                  </a:cxn>
                  <a:cxn ang="0">
                    <a:pos x="167" y="0"/>
                  </a:cxn>
                  <a:cxn ang="0">
                    <a:pos x="163" y="1"/>
                  </a:cxn>
                  <a:cxn ang="0">
                    <a:pos x="161" y="4"/>
                  </a:cxn>
                </a:cxnLst>
                <a:rect l="0" t="0" r="r" b="b"/>
                <a:pathLst>
                  <a:path w="171" h="1042">
                    <a:moveTo>
                      <a:pt x="161" y="4"/>
                    </a:moveTo>
                    <a:lnTo>
                      <a:pt x="161" y="4"/>
                    </a:lnTo>
                    <a:lnTo>
                      <a:pt x="161" y="39"/>
                    </a:lnTo>
                    <a:lnTo>
                      <a:pt x="159" y="73"/>
                    </a:lnTo>
                    <a:lnTo>
                      <a:pt x="156" y="107"/>
                    </a:lnTo>
                    <a:lnTo>
                      <a:pt x="153" y="141"/>
                    </a:lnTo>
                    <a:lnTo>
                      <a:pt x="148" y="175"/>
                    </a:lnTo>
                    <a:lnTo>
                      <a:pt x="142" y="208"/>
                    </a:lnTo>
                    <a:lnTo>
                      <a:pt x="135" y="242"/>
                    </a:lnTo>
                    <a:lnTo>
                      <a:pt x="125" y="276"/>
                    </a:lnTo>
                    <a:lnTo>
                      <a:pt x="125" y="276"/>
                    </a:lnTo>
                    <a:lnTo>
                      <a:pt x="109" y="340"/>
                    </a:lnTo>
                    <a:lnTo>
                      <a:pt x="94" y="404"/>
                    </a:lnTo>
                    <a:lnTo>
                      <a:pt x="87" y="436"/>
                    </a:lnTo>
                    <a:lnTo>
                      <a:pt x="82" y="470"/>
                    </a:lnTo>
                    <a:lnTo>
                      <a:pt x="77" y="503"/>
                    </a:lnTo>
                    <a:lnTo>
                      <a:pt x="73" y="536"/>
                    </a:lnTo>
                    <a:lnTo>
                      <a:pt x="73" y="536"/>
                    </a:lnTo>
                    <a:lnTo>
                      <a:pt x="68" y="568"/>
                    </a:lnTo>
                    <a:lnTo>
                      <a:pt x="63" y="599"/>
                    </a:lnTo>
                    <a:lnTo>
                      <a:pt x="52" y="663"/>
                    </a:lnTo>
                    <a:lnTo>
                      <a:pt x="47" y="695"/>
                    </a:lnTo>
                    <a:lnTo>
                      <a:pt x="43" y="727"/>
                    </a:lnTo>
                    <a:lnTo>
                      <a:pt x="39" y="759"/>
                    </a:lnTo>
                    <a:lnTo>
                      <a:pt x="38" y="791"/>
                    </a:lnTo>
                    <a:lnTo>
                      <a:pt x="38" y="791"/>
                    </a:lnTo>
                    <a:lnTo>
                      <a:pt x="36" y="824"/>
                    </a:lnTo>
                    <a:lnTo>
                      <a:pt x="33" y="856"/>
                    </a:lnTo>
                    <a:lnTo>
                      <a:pt x="28" y="888"/>
                    </a:lnTo>
                    <a:lnTo>
                      <a:pt x="22" y="920"/>
                    </a:lnTo>
                    <a:lnTo>
                      <a:pt x="22" y="920"/>
                    </a:lnTo>
                    <a:lnTo>
                      <a:pt x="10" y="973"/>
                    </a:lnTo>
                    <a:lnTo>
                      <a:pt x="4" y="999"/>
                    </a:lnTo>
                    <a:lnTo>
                      <a:pt x="1" y="1025"/>
                    </a:lnTo>
                    <a:lnTo>
                      <a:pt x="1" y="1025"/>
                    </a:lnTo>
                    <a:lnTo>
                      <a:pt x="0" y="1028"/>
                    </a:lnTo>
                    <a:lnTo>
                      <a:pt x="0" y="1038"/>
                    </a:lnTo>
                    <a:lnTo>
                      <a:pt x="0" y="1038"/>
                    </a:lnTo>
                    <a:lnTo>
                      <a:pt x="0" y="1040"/>
                    </a:lnTo>
                    <a:lnTo>
                      <a:pt x="1" y="1041"/>
                    </a:lnTo>
                    <a:lnTo>
                      <a:pt x="3" y="1042"/>
                    </a:lnTo>
                    <a:lnTo>
                      <a:pt x="5" y="1042"/>
                    </a:lnTo>
                    <a:lnTo>
                      <a:pt x="6" y="1042"/>
                    </a:lnTo>
                    <a:lnTo>
                      <a:pt x="9" y="1041"/>
                    </a:lnTo>
                    <a:lnTo>
                      <a:pt x="10" y="1040"/>
                    </a:lnTo>
                    <a:lnTo>
                      <a:pt x="10" y="1038"/>
                    </a:lnTo>
                    <a:lnTo>
                      <a:pt x="10" y="1038"/>
                    </a:lnTo>
                    <a:lnTo>
                      <a:pt x="11" y="1021"/>
                    </a:lnTo>
                    <a:lnTo>
                      <a:pt x="13" y="1005"/>
                    </a:lnTo>
                    <a:lnTo>
                      <a:pt x="16" y="988"/>
                    </a:lnTo>
                    <a:lnTo>
                      <a:pt x="19" y="972"/>
                    </a:lnTo>
                    <a:lnTo>
                      <a:pt x="27" y="938"/>
                    </a:lnTo>
                    <a:lnTo>
                      <a:pt x="34" y="905"/>
                    </a:lnTo>
                    <a:lnTo>
                      <a:pt x="34" y="905"/>
                    </a:lnTo>
                    <a:lnTo>
                      <a:pt x="39" y="878"/>
                    </a:lnTo>
                    <a:lnTo>
                      <a:pt x="44" y="849"/>
                    </a:lnTo>
                    <a:lnTo>
                      <a:pt x="47" y="820"/>
                    </a:lnTo>
                    <a:lnTo>
                      <a:pt x="48" y="791"/>
                    </a:lnTo>
                    <a:lnTo>
                      <a:pt x="48" y="791"/>
                    </a:lnTo>
                    <a:lnTo>
                      <a:pt x="49" y="759"/>
                    </a:lnTo>
                    <a:lnTo>
                      <a:pt x="52" y="727"/>
                    </a:lnTo>
                    <a:lnTo>
                      <a:pt x="57" y="695"/>
                    </a:lnTo>
                    <a:lnTo>
                      <a:pt x="62" y="663"/>
                    </a:lnTo>
                    <a:lnTo>
                      <a:pt x="74" y="600"/>
                    </a:lnTo>
                    <a:lnTo>
                      <a:pt x="78" y="568"/>
                    </a:lnTo>
                    <a:lnTo>
                      <a:pt x="82" y="536"/>
                    </a:lnTo>
                    <a:lnTo>
                      <a:pt x="82" y="536"/>
                    </a:lnTo>
                    <a:lnTo>
                      <a:pt x="86" y="501"/>
                    </a:lnTo>
                    <a:lnTo>
                      <a:pt x="91" y="465"/>
                    </a:lnTo>
                    <a:lnTo>
                      <a:pt x="97" y="431"/>
                    </a:lnTo>
                    <a:lnTo>
                      <a:pt x="105" y="396"/>
                    </a:lnTo>
                    <a:lnTo>
                      <a:pt x="113" y="362"/>
                    </a:lnTo>
                    <a:lnTo>
                      <a:pt x="121" y="328"/>
                    </a:lnTo>
                    <a:lnTo>
                      <a:pt x="140" y="261"/>
                    </a:lnTo>
                    <a:lnTo>
                      <a:pt x="140" y="261"/>
                    </a:lnTo>
                    <a:lnTo>
                      <a:pt x="148" y="229"/>
                    </a:lnTo>
                    <a:lnTo>
                      <a:pt x="154" y="197"/>
                    </a:lnTo>
                    <a:lnTo>
                      <a:pt x="160" y="166"/>
                    </a:lnTo>
                    <a:lnTo>
                      <a:pt x="164" y="134"/>
                    </a:lnTo>
                    <a:lnTo>
                      <a:pt x="168" y="101"/>
                    </a:lnTo>
                    <a:lnTo>
                      <a:pt x="170" y="69"/>
                    </a:lnTo>
                    <a:lnTo>
                      <a:pt x="171" y="37"/>
                    </a:lnTo>
                    <a:lnTo>
                      <a:pt x="171" y="4"/>
                    </a:lnTo>
                    <a:lnTo>
                      <a:pt x="171" y="4"/>
                    </a:lnTo>
                    <a:lnTo>
                      <a:pt x="171" y="2"/>
                    </a:lnTo>
                    <a:lnTo>
                      <a:pt x="170" y="1"/>
                    </a:lnTo>
                    <a:lnTo>
                      <a:pt x="168" y="0"/>
                    </a:lnTo>
                    <a:lnTo>
                      <a:pt x="167" y="0"/>
                    </a:lnTo>
                    <a:lnTo>
                      <a:pt x="164" y="0"/>
                    </a:lnTo>
                    <a:lnTo>
                      <a:pt x="163" y="1"/>
                    </a:lnTo>
                    <a:lnTo>
                      <a:pt x="161" y="2"/>
                    </a:lnTo>
                    <a:lnTo>
                      <a:pt x="161" y="4"/>
                    </a:lnTo>
                    <a:lnTo>
                      <a:pt x="161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1" name="Freeform 728"/>
              <p:cNvSpPr/>
              <p:nvPr/>
            </p:nvSpPr>
            <p:spPr bwMode="auto">
              <a:xfrm>
                <a:off x="5608638" y="4162425"/>
                <a:ext cx="123825" cy="544513"/>
              </a:xfrm>
              <a:custGeom>
                <a:avLst/>
                <a:gdLst/>
                <a:ahLst/>
                <a:cxnLst>
                  <a:cxn ang="0">
                    <a:pos x="226" y="1"/>
                  </a:cxn>
                  <a:cxn ang="0">
                    <a:pos x="209" y="14"/>
                  </a:cxn>
                  <a:cxn ang="0">
                    <a:pos x="198" y="30"/>
                  </a:cxn>
                  <a:cxn ang="0">
                    <a:pos x="192" y="48"/>
                  </a:cxn>
                  <a:cxn ang="0">
                    <a:pos x="187" y="69"/>
                  </a:cxn>
                  <a:cxn ang="0">
                    <a:pos x="177" y="145"/>
                  </a:cxn>
                  <a:cxn ang="0">
                    <a:pos x="164" y="219"/>
                  </a:cxn>
                  <a:cxn ang="0">
                    <a:pos x="156" y="254"/>
                  </a:cxn>
                  <a:cxn ang="0">
                    <a:pos x="142" y="357"/>
                  </a:cxn>
                  <a:cxn ang="0">
                    <a:pos x="136" y="392"/>
                  </a:cxn>
                  <a:cxn ang="0">
                    <a:pos x="116" y="498"/>
                  </a:cxn>
                  <a:cxn ang="0">
                    <a:pos x="109" y="533"/>
                  </a:cxn>
                  <a:cxn ang="0">
                    <a:pos x="81" y="637"/>
                  </a:cxn>
                  <a:cxn ang="0">
                    <a:pos x="62" y="707"/>
                  </a:cxn>
                  <a:cxn ang="0">
                    <a:pos x="49" y="779"/>
                  </a:cxn>
                  <a:cxn ang="0">
                    <a:pos x="45" y="813"/>
                  </a:cxn>
                  <a:cxn ang="0">
                    <a:pos x="43" y="847"/>
                  </a:cxn>
                  <a:cxn ang="0">
                    <a:pos x="38" y="878"/>
                  </a:cxn>
                  <a:cxn ang="0">
                    <a:pos x="34" y="910"/>
                  </a:cxn>
                  <a:cxn ang="0">
                    <a:pos x="31" y="924"/>
                  </a:cxn>
                  <a:cxn ang="0">
                    <a:pos x="24" y="951"/>
                  </a:cxn>
                  <a:cxn ang="0">
                    <a:pos x="20" y="965"/>
                  </a:cxn>
                  <a:cxn ang="0">
                    <a:pos x="12" y="999"/>
                  </a:cxn>
                  <a:cxn ang="0">
                    <a:pos x="8" y="1010"/>
                  </a:cxn>
                  <a:cxn ang="0">
                    <a:pos x="3" y="1010"/>
                  </a:cxn>
                  <a:cxn ang="0">
                    <a:pos x="0" y="1014"/>
                  </a:cxn>
                  <a:cxn ang="0">
                    <a:pos x="0" y="1024"/>
                  </a:cxn>
                  <a:cxn ang="0">
                    <a:pos x="4" y="1029"/>
                  </a:cxn>
                  <a:cxn ang="0">
                    <a:pos x="9" y="1027"/>
                  </a:cxn>
                  <a:cxn ang="0">
                    <a:pos x="12" y="1021"/>
                  </a:cxn>
                  <a:cxn ang="0">
                    <a:pos x="18" y="1007"/>
                  </a:cxn>
                  <a:cxn ang="0">
                    <a:pos x="24" y="987"/>
                  </a:cxn>
                  <a:cxn ang="0">
                    <a:pos x="31" y="964"/>
                  </a:cxn>
                  <a:cxn ang="0">
                    <a:pos x="38" y="940"/>
                  </a:cxn>
                  <a:cxn ang="0">
                    <a:pos x="42" y="912"/>
                  </a:cxn>
                  <a:cxn ang="0">
                    <a:pos x="45" y="884"/>
                  </a:cxn>
                  <a:cxn ang="0">
                    <a:pos x="48" y="869"/>
                  </a:cxn>
                  <a:cxn ang="0">
                    <a:pos x="54" y="822"/>
                  </a:cxn>
                  <a:cxn ang="0">
                    <a:pos x="57" y="786"/>
                  </a:cxn>
                  <a:cxn ang="0">
                    <a:pos x="70" y="715"/>
                  </a:cxn>
                  <a:cxn ang="0">
                    <a:pos x="79" y="680"/>
                  </a:cxn>
                  <a:cxn ang="0">
                    <a:pos x="100" y="607"/>
                  </a:cxn>
                  <a:cxn ang="0">
                    <a:pos x="118" y="534"/>
                  </a:cxn>
                  <a:cxn ang="0">
                    <a:pos x="133" y="467"/>
                  </a:cxn>
                  <a:cxn ang="0">
                    <a:pos x="144" y="399"/>
                  </a:cxn>
                  <a:cxn ang="0">
                    <a:pos x="164" y="263"/>
                  </a:cxn>
                  <a:cxn ang="0">
                    <a:pos x="176" y="194"/>
                  </a:cxn>
                  <a:cxn ang="0">
                    <a:pos x="188" y="126"/>
                  </a:cxn>
                  <a:cxn ang="0">
                    <a:pos x="193" y="94"/>
                  </a:cxn>
                  <a:cxn ang="0">
                    <a:pos x="198" y="61"/>
                  </a:cxn>
                  <a:cxn ang="0">
                    <a:pos x="205" y="38"/>
                  </a:cxn>
                  <a:cxn ang="0">
                    <a:pos x="213" y="25"/>
                  </a:cxn>
                  <a:cxn ang="0">
                    <a:pos x="224" y="13"/>
                  </a:cxn>
                  <a:cxn ang="0">
                    <a:pos x="230" y="9"/>
                  </a:cxn>
                  <a:cxn ang="0">
                    <a:pos x="232" y="5"/>
                  </a:cxn>
                  <a:cxn ang="0">
                    <a:pos x="232" y="2"/>
                  </a:cxn>
                  <a:cxn ang="0">
                    <a:pos x="229" y="0"/>
                  </a:cxn>
                  <a:cxn ang="0">
                    <a:pos x="226" y="1"/>
                  </a:cxn>
                </a:cxnLst>
                <a:rect l="0" t="0" r="r" b="b"/>
                <a:pathLst>
                  <a:path w="232" h="1029">
                    <a:moveTo>
                      <a:pt x="226" y="1"/>
                    </a:moveTo>
                    <a:lnTo>
                      <a:pt x="226" y="1"/>
                    </a:lnTo>
                    <a:lnTo>
                      <a:pt x="216" y="7"/>
                    </a:lnTo>
                    <a:lnTo>
                      <a:pt x="209" y="14"/>
                    </a:lnTo>
                    <a:lnTo>
                      <a:pt x="203" y="22"/>
                    </a:lnTo>
                    <a:lnTo>
                      <a:pt x="198" y="30"/>
                    </a:lnTo>
                    <a:lnTo>
                      <a:pt x="195" y="39"/>
                    </a:lnTo>
                    <a:lnTo>
                      <a:pt x="192" y="48"/>
                    </a:lnTo>
                    <a:lnTo>
                      <a:pt x="189" y="59"/>
                    </a:lnTo>
                    <a:lnTo>
                      <a:pt x="187" y="69"/>
                    </a:lnTo>
                    <a:lnTo>
                      <a:pt x="187" y="69"/>
                    </a:lnTo>
                    <a:lnTo>
                      <a:pt x="177" y="145"/>
                    </a:lnTo>
                    <a:lnTo>
                      <a:pt x="171" y="182"/>
                    </a:lnTo>
                    <a:lnTo>
                      <a:pt x="164" y="219"/>
                    </a:lnTo>
                    <a:lnTo>
                      <a:pt x="164" y="219"/>
                    </a:lnTo>
                    <a:lnTo>
                      <a:pt x="156" y="254"/>
                    </a:lnTo>
                    <a:lnTo>
                      <a:pt x="151" y="288"/>
                    </a:lnTo>
                    <a:lnTo>
                      <a:pt x="142" y="357"/>
                    </a:lnTo>
                    <a:lnTo>
                      <a:pt x="142" y="357"/>
                    </a:lnTo>
                    <a:lnTo>
                      <a:pt x="136" y="392"/>
                    </a:lnTo>
                    <a:lnTo>
                      <a:pt x="130" y="428"/>
                    </a:lnTo>
                    <a:lnTo>
                      <a:pt x="116" y="498"/>
                    </a:lnTo>
                    <a:lnTo>
                      <a:pt x="116" y="498"/>
                    </a:lnTo>
                    <a:lnTo>
                      <a:pt x="109" y="533"/>
                    </a:lnTo>
                    <a:lnTo>
                      <a:pt x="100" y="568"/>
                    </a:lnTo>
                    <a:lnTo>
                      <a:pt x="81" y="637"/>
                    </a:lnTo>
                    <a:lnTo>
                      <a:pt x="71" y="672"/>
                    </a:lnTo>
                    <a:lnTo>
                      <a:pt x="62" y="707"/>
                    </a:lnTo>
                    <a:lnTo>
                      <a:pt x="54" y="743"/>
                    </a:lnTo>
                    <a:lnTo>
                      <a:pt x="49" y="779"/>
                    </a:lnTo>
                    <a:lnTo>
                      <a:pt x="49" y="779"/>
                    </a:lnTo>
                    <a:lnTo>
                      <a:pt x="45" y="813"/>
                    </a:lnTo>
                    <a:lnTo>
                      <a:pt x="43" y="847"/>
                    </a:lnTo>
                    <a:lnTo>
                      <a:pt x="43" y="847"/>
                    </a:lnTo>
                    <a:lnTo>
                      <a:pt x="41" y="862"/>
                    </a:lnTo>
                    <a:lnTo>
                      <a:pt x="38" y="878"/>
                    </a:lnTo>
                    <a:lnTo>
                      <a:pt x="35" y="894"/>
                    </a:lnTo>
                    <a:lnTo>
                      <a:pt x="34" y="910"/>
                    </a:lnTo>
                    <a:lnTo>
                      <a:pt x="34" y="910"/>
                    </a:lnTo>
                    <a:lnTo>
                      <a:pt x="31" y="924"/>
                    </a:lnTo>
                    <a:lnTo>
                      <a:pt x="28" y="938"/>
                    </a:lnTo>
                    <a:lnTo>
                      <a:pt x="24" y="951"/>
                    </a:lnTo>
                    <a:lnTo>
                      <a:pt x="20" y="965"/>
                    </a:lnTo>
                    <a:lnTo>
                      <a:pt x="20" y="965"/>
                    </a:lnTo>
                    <a:lnTo>
                      <a:pt x="15" y="987"/>
                    </a:lnTo>
                    <a:lnTo>
                      <a:pt x="12" y="999"/>
                    </a:lnTo>
                    <a:lnTo>
                      <a:pt x="8" y="1010"/>
                    </a:lnTo>
                    <a:lnTo>
                      <a:pt x="8" y="1010"/>
                    </a:lnTo>
                    <a:lnTo>
                      <a:pt x="5" y="1010"/>
                    </a:lnTo>
                    <a:lnTo>
                      <a:pt x="3" y="1010"/>
                    </a:lnTo>
                    <a:lnTo>
                      <a:pt x="0" y="1012"/>
                    </a:lnTo>
                    <a:lnTo>
                      <a:pt x="0" y="1014"/>
                    </a:lnTo>
                    <a:lnTo>
                      <a:pt x="0" y="1024"/>
                    </a:lnTo>
                    <a:lnTo>
                      <a:pt x="0" y="1024"/>
                    </a:lnTo>
                    <a:lnTo>
                      <a:pt x="1" y="1027"/>
                    </a:lnTo>
                    <a:lnTo>
                      <a:pt x="4" y="1029"/>
                    </a:lnTo>
                    <a:lnTo>
                      <a:pt x="7" y="1028"/>
                    </a:lnTo>
                    <a:lnTo>
                      <a:pt x="9" y="1027"/>
                    </a:lnTo>
                    <a:lnTo>
                      <a:pt x="9" y="1027"/>
                    </a:lnTo>
                    <a:lnTo>
                      <a:pt x="12" y="1021"/>
                    </a:lnTo>
                    <a:lnTo>
                      <a:pt x="14" y="1017"/>
                    </a:lnTo>
                    <a:lnTo>
                      <a:pt x="18" y="1007"/>
                    </a:lnTo>
                    <a:lnTo>
                      <a:pt x="20" y="998"/>
                    </a:lnTo>
                    <a:lnTo>
                      <a:pt x="24" y="987"/>
                    </a:lnTo>
                    <a:lnTo>
                      <a:pt x="24" y="987"/>
                    </a:lnTo>
                    <a:lnTo>
                      <a:pt x="31" y="964"/>
                    </a:lnTo>
                    <a:lnTo>
                      <a:pt x="38" y="940"/>
                    </a:lnTo>
                    <a:lnTo>
                      <a:pt x="38" y="940"/>
                    </a:lnTo>
                    <a:lnTo>
                      <a:pt x="41" y="926"/>
                    </a:lnTo>
                    <a:lnTo>
                      <a:pt x="42" y="912"/>
                    </a:lnTo>
                    <a:lnTo>
                      <a:pt x="43" y="899"/>
                    </a:lnTo>
                    <a:lnTo>
                      <a:pt x="45" y="884"/>
                    </a:lnTo>
                    <a:lnTo>
                      <a:pt x="45" y="884"/>
                    </a:lnTo>
                    <a:lnTo>
                      <a:pt x="48" y="869"/>
                    </a:lnTo>
                    <a:lnTo>
                      <a:pt x="51" y="853"/>
                    </a:lnTo>
                    <a:lnTo>
                      <a:pt x="54" y="822"/>
                    </a:lnTo>
                    <a:lnTo>
                      <a:pt x="54" y="822"/>
                    </a:lnTo>
                    <a:lnTo>
                      <a:pt x="57" y="786"/>
                    </a:lnTo>
                    <a:lnTo>
                      <a:pt x="62" y="750"/>
                    </a:lnTo>
                    <a:lnTo>
                      <a:pt x="70" y="715"/>
                    </a:lnTo>
                    <a:lnTo>
                      <a:pt x="74" y="697"/>
                    </a:lnTo>
                    <a:lnTo>
                      <a:pt x="79" y="680"/>
                    </a:lnTo>
                    <a:lnTo>
                      <a:pt x="79" y="680"/>
                    </a:lnTo>
                    <a:lnTo>
                      <a:pt x="100" y="607"/>
                    </a:lnTo>
                    <a:lnTo>
                      <a:pt x="118" y="534"/>
                    </a:lnTo>
                    <a:lnTo>
                      <a:pt x="118" y="534"/>
                    </a:lnTo>
                    <a:lnTo>
                      <a:pt x="125" y="501"/>
                    </a:lnTo>
                    <a:lnTo>
                      <a:pt x="133" y="467"/>
                    </a:lnTo>
                    <a:lnTo>
                      <a:pt x="139" y="433"/>
                    </a:lnTo>
                    <a:lnTo>
                      <a:pt x="144" y="399"/>
                    </a:lnTo>
                    <a:lnTo>
                      <a:pt x="164" y="263"/>
                    </a:lnTo>
                    <a:lnTo>
                      <a:pt x="164" y="263"/>
                    </a:lnTo>
                    <a:lnTo>
                      <a:pt x="169" y="228"/>
                    </a:lnTo>
                    <a:lnTo>
                      <a:pt x="176" y="194"/>
                    </a:lnTo>
                    <a:lnTo>
                      <a:pt x="182" y="160"/>
                    </a:lnTo>
                    <a:lnTo>
                      <a:pt x="188" y="126"/>
                    </a:lnTo>
                    <a:lnTo>
                      <a:pt x="188" y="126"/>
                    </a:lnTo>
                    <a:lnTo>
                      <a:pt x="193" y="94"/>
                    </a:lnTo>
                    <a:lnTo>
                      <a:pt x="195" y="77"/>
                    </a:lnTo>
                    <a:lnTo>
                      <a:pt x="198" y="61"/>
                    </a:lnTo>
                    <a:lnTo>
                      <a:pt x="202" y="45"/>
                    </a:lnTo>
                    <a:lnTo>
                      <a:pt x="205" y="38"/>
                    </a:lnTo>
                    <a:lnTo>
                      <a:pt x="208" y="32"/>
                    </a:lnTo>
                    <a:lnTo>
                      <a:pt x="213" y="25"/>
                    </a:lnTo>
                    <a:lnTo>
                      <a:pt x="217" y="18"/>
                    </a:lnTo>
                    <a:lnTo>
                      <a:pt x="224" y="13"/>
                    </a:lnTo>
                    <a:lnTo>
                      <a:pt x="230" y="9"/>
                    </a:lnTo>
                    <a:lnTo>
                      <a:pt x="230" y="9"/>
                    </a:lnTo>
                    <a:lnTo>
                      <a:pt x="232" y="7"/>
                    </a:lnTo>
                    <a:lnTo>
                      <a:pt x="232" y="5"/>
                    </a:lnTo>
                    <a:lnTo>
                      <a:pt x="232" y="4"/>
                    </a:lnTo>
                    <a:lnTo>
                      <a:pt x="232" y="2"/>
                    </a:lnTo>
                    <a:lnTo>
                      <a:pt x="231" y="1"/>
                    </a:lnTo>
                    <a:lnTo>
                      <a:pt x="229" y="0"/>
                    </a:lnTo>
                    <a:lnTo>
                      <a:pt x="228" y="0"/>
                    </a:lnTo>
                    <a:lnTo>
                      <a:pt x="226" y="1"/>
                    </a:lnTo>
                    <a:lnTo>
                      <a:pt x="226" y="1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 dirty="0">
                  <a:solidFill>
                    <a:srgbClr val="AE7F4F"/>
                  </a:solidFill>
                </a:endParaRPr>
              </a:p>
            </p:txBody>
          </p:sp>
          <p:sp>
            <p:nvSpPr>
              <p:cNvPr id="22" name="Freeform 729"/>
              <p:cNvSpPr/>
              <p:nvPr/>
            </p:nvSpPr>
            <p:spPr bwMode="auto">
              <a:xfrm>
                <a:off x="5638801" y="4605338"/>
                <a:ext cx="34925" cy="111125"/>
              </a:xfrm>
              <a:custGeom>
                <a:avLst/>
                <a:gdLst/>
                <a:ahLst/>
                <a:cxnLst>
                  <a:cxn ang="0">
                    <a:pos x="58" y="1"/>
                  </a:cxn>
                  <a:cxn ang="0">
                    <a:pos x="58" y="1"/>
                  </a:cxn>
                  <a:cxn ang="0">
                    <a:pos x="52" y="10"/>
                  </a:cxn>
                  <a:cxn ang="0">
                    <a:pos x="48" y="20"/>
                  </a:cxn>
                  <a:cxn ang="0">
                    <a:pos x="44" y="31"/>
                  </a:cxn>
                  <a:cxn ang="0">
                    <a:pos x="41" y="42"/>
                  </a:cxn>
                  <a:cxn ang="0">
                    <a:pos x="36" y="66"/>
                  </a:cxn>
                  <a:cxn ang="0">
                    <a:pos x="32" y="87"/>
                  </a:cxn>
                  <a:cxn ang="0">
                    <a:pos x="32" y="87"/>
                  </a:cxn>
                  <a:cxn ang="0">
                    <a:pos x="24" y="117"/>
                  </a:cxn>
                  <a:cxn ang="0">
                    <a:pos x="15" y="147"/>
                  </a:cxn>
                  <a:cxn ang="0">
                    <a:pos x="6" y="176"/>
                  </a:cxn>
                  <a:cxn ang="0">
                    <a:pos x="3" y="192"/>
                  </a:cxn>
                  <a:cxn ang="0">
                    <a:pos x="0" y="207"/>
                  </a:cxn>
                  <a:cxn ang="0">
                    <a:pos x="0" y="207"/>
                  </a:cxn>
                  <a:cxn ang="0">
                    <a:pos x="0" y="209"/>
                  </a:cxn>
                  <a:cxn ang="0">
                    <a:pos x="1" y="210"/>
                  </a:cxn>
                  <a:cxn ang="0">
                    <a:pos x="4" y="212"/>
                  </a:cxn>
                  <a:cxn ang="0">
                    <a:pos x="5" y="212"/>
                  </a:cxn>
                  <a:cxn ang="0">
                    <a:pos x="8" y="212"/>
                  </a:cxn>
                  <a:cxn ang="0">
                    <a:pos x="9" y="211"/>
                  </a:cxn>
                  <a:cxn ang="0">
                    <a:pos x="10" y="209"/>
                  </a:cxn>
                  <a:cxn ang="0">
                    <a:pos x="10" y="209"/>
                  </a:cxn>
                  <a:cxn ang="0">
                    <a:pos x="14" y="184"/>
                  </a:cxn>
                  <a:cxn ang="0">
                    <a:pos x="21" y="161"/>
                  </a:cxn>
                  <a:cxn ang="0">
                    <a:pos x="35" y="112"/>
                  </a:cxn>
                  <a:cxn ang="0">
                    <a:pos x="35" y="112"/>
                  </a:cxn>
                  <a:cxn ang="0">
                    <a:pos x="42" y="89"/>
                  </a:cxn>
                  <a:cxn ang="0">
                    <a:pos x="47" y="66"/>
                  </a:cxn>
                  <a:cxn ang="0">
                    <a:pos x="47" y="66"/>
                  </a:cxn>
                  <a:cxn ang="0">
                    <a:pos x="50" y="51"/>
                  </a:cxn>
                  <a:cxn ang="0">
                    <a:pos x="53" y="36"/>
                  </a:cxn>
                  <a:cxn ang="0">
                    <a:pos x="55" y="27"/>
                  </a:cxn>
                  <a:cxn ang="0">
                    <a:pos x="58" y="20"/>
                  </a:cxn>
                  <a:cxn ang="0">
                    <a:pos x="61" y="13"/>
                  </a:cxn>
                  <a:cxn ang="0">
                    <a:pos x="65" y="8"/>
                  </a:cxn>
                  <a:cxn ang="0">
                    <a:pos x="65" y="8"/>
                  </a:cxn>
                  <a:cxn ang="0">
                    <a:pos x="66" y="6"/>
                  </a:cxn>
                  <a:cxn ang="0">
                    <a:pos x="66" y="4"/>
                  </a:cxn>
                  <a:cxn ang="0">
                    <a:pos x="64" y="1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60" y="0"/>
                  </a:cxn>
                  <a:cxn ang="0">
                    <a:pos x="58" y="1"/>
                  </a:cxn>
                  <a:cxn ang="0">
                    <a:pos x="58" y="1"/>
                  </a:cxn>
                </a:cxnLst>
                <a:rect l="0" t="0" r="r" b="b"/>
                <a:pathLst>
                  <a:path w="66" h="212">
                    <a:moveTo>
                      <a:pt x="58" y="1"/>
                    </a:moveTo>
                    <a:lnTo>
                      <a:pt x="58" y="1"/>
                    </a:lnTo>
                    <a:lnTo>
                      <a:pt x="52" y="10"/>
                    </a:lnTo>
                    <a:lnTo>
                      <a:pt x="48" y="20"/>
                    </a:lnTo>
                    <a:lnTo>
                      <a:pt x="44" y="31"/>
                    </a:lnTo>
                    <a:lnTo>
                      <a:pt x="41" y="42"/>
                    </a:lnTo>
                    <a:lnTo>
                      <a:pt x="36" y="66"/>
                    </a:lnTo>
                    <a:lnTo>
                      <a:pt x="32" y="87"/>
                    </a:lnTo>
                    <a:lnTo>
                      <a:pt x="32" y="87"/>
                    </a:lnTo>
                    <a:lnTo>
                      <a:pt x="24" y="117"/>
                    </a:lnTo>
                    <a:lnTo>
                      <a:pt x="15" y="147"/>
                    </a:lnTo>
                    <a:lnTo>
                      <a:pt x="6" y="176"/>
                    </a:lnTo>
                    <a:lnTo>
                      <a:pt x="3" y="192"/>
                    </a:lnTo>
                    <a:lnTo>
                      <a:pt x="0" y="207"/>
                    </a:lnTo>
                    <a:lnTo>
                      <a:pt x="0" y="207"/>
                    </a:lnTo>
                    <a:lnTo>
                      <a:pt x="0" y="209"/>
                    </a:lnTo>
                    <a:lnTo>
                      <a:pt x="1" y="210"/>
                    </a:lnTo>
                    <a:lnTo>
                      <a:pt x="4" y="212"/>
                    </a:lnTo>
                    <a:lnTo>
                      <a:pt x="5" y="212"/>
                    </a:lnTo>
                    <a:lnTo>
                      <a:pt x="8" y="212"/>
                    </a:lnTo>
                    <a:lnTo>
                      <a:pt x="9" y="211"/>
                    </a:lnTo>
                    <a:lnTo>
                      <a:pt x="10" y="209"/>
                    </a:lnTo>
                    <a:lnTo>
                      <a:pt x="10" y="209"/>
                    </a:lnTo>
                    <a:lnTo>
                      <a:pt x="14" y="184"/>
                    </a:lnTo>
                    <a:lnTo>
                      <a:pt x="21" y="161"/>
                    </a:lnTo>
                    <a:lnTo>
                      <a:pt x="35" y="112"/>
                    </a:lnTo>
                    <a:lnTo>
                      <a:pt x="35" y="112"/>
                    </a:lnTo>
                    <a:lnTo>
                      <a:pt x="42" y="89"/>
                    </a:lnTo>
                    <a:lnTo>
                      <a:pt x="47" y="66"/>
                    </a:lnTo>
                    <a:lnTo>
                      <a:pt x="47" y="66"/>
                    </a:lnTo>
                    <a:lnTo>
                      <a:pt x="50" y="51"/>
                    </a:lnTo>
                    <a:lnTo>
                      <a:pt x="53" y="36"/>
                    </a:lnTo>
                    <a:lnTo>
                      <a:pt x="55" y="27"/>
                    </a:lnTo>
                    <a:lnTo>
                      <a:pt x="58" y="20"/>
                    </a:lnTo>
                    <a:lnTo>
                      <a:pt x="61" y="13"/>
                    </a:lnTo>
                    <a:lnTo>
                      <a:pt x="65" y="8"/>
                    </a:lnTo>
                    <a:lnTo>
                      <a:pt x="65" y="8"/>
                    </a:lnTo>
                    <a:lnTo>
                      <a:pt x="66" y="6"/>
                    </a:lnTo>
                    <a:lnTo>
                      <a:pt x="66" y="4"/>
                    </a:lnTo>
                    <a:lnTo>
                      <a:pt x="64" y="1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60" y="0"/>
                    </a:lnTo>
                    <a:lnTo>
                      <a:pt x="58" y="1"/>
                    </a:lnTo>
                    <a:lnTo>
                      <a:pt x="58" y="1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3" name="Freeform 730"/>
              <p:cNvSpPr/>
              <p:nvPr/>
            </p:nvSpPr>
            <p:spPr bwMode="auto">
              <a:xfrm>
                <a:off x="5664201" y="4646613"/>
                <a:ext cx="25400" cy="76200"/>
              </a:xfrm>
              <a:custGeom>
                <a:avLst/>
                <a:gdLst/>
                <a:ahLst/>
                <a:cxnLst>
                  <a:cxn ang="0">
                    <a:pos x="37" y="4"/>
                  </a:cxn>
                  <a:cxn ang="0">
                    <a:pos x="37" y="4"/>
                  </a:cxn>
                  <a:cxn ang="0">
                    <a:pos x="36" y="12"/>
                  </a:cxn>
                  <a:cxn ang="0">
                    <a:pos x="35" y="21"/>
                  </a:cxn>
                  <a:cxn ang="0">
                    <a:pos x="30" y="35"/>
                  </a:cxn>
                  <a:cxn ang="0">
                    <a:pos x="25" y="51"/>
                  </a:cxn>
                  <a:cxn ang="0">
                    <a:pos x="20" y="66"/>
                  </a:cxn>
                  <a:cxn ang="0">
                    <a:pos x="20" y="66"/>
                  </a:cxn>
                  <a:cxn ang="0">
                    <a:pos x="15" y="84"/>
                  </a:cxn>
                  <a:cxn ang="0">
                    <a:pos x="9" y="101"/>
                  </a:cxn>
                  <a:cxn ang="0">
                    <a:pos x="4" y="119"/>
                  </a:cxn>
                  <a:cxn ang="0">
                    <a:pos x="0" y="136"/>
                  </a:cxn>
                  <a:cxn ang="0">
                    <a:pos x="0" y="136"/>
                  </a:cxn>
                  <a:cxn ang="0">
                    <a:pos x="0" y="139"/>
                  </a:cxn>
                  <a:cxn ang="0">
                    <a:pos x="1" y="140"/>
                  </a:cxn>
                  <a:cxn ang="0">
                    <a:pos x="2" y="142"/>
                  </a:cxn>
                  <a:cxn ang="0">
                    <a:pos x="3" y="142"/>
                  </a:cxn>
                  <a:cxn ang="0">
                    <a:pos x="5" y="142"/>
                  </a:cxn>
                  <a:cxn ang="0">
                    <a:pos x="7" y="142"/>
                  </a:cxn>
                  <a:cxn ang="0">
                    <a:pos x="8" y="141"/>
                  </a:cxn>
                  <a:cxn ang="0">
                    <a:pos x="9" y="139"/>
                  </a:cxn>
                  <a:cxn ang="0">
                    <a:pos x="9" y="139"/>
                  </a:cxn>
                  <a:cxn ang="0">
                    <a:pos x="13" y="121"/>
                  </a:cxn>
                  <a:cxn ang="0">
                    <a:pos x="18" y="103"/>
                  </a:cxn>
                  <a:cxn ang="0">
                    <a:pos x="29" y="69"/>
                  </a:cxn>
                  <a:cxn ang="0">
                    <a:pos x="29" y="69"/>
                  </a:cxn>
                  <a:cxn ang="0">
                    <a:pos x="34" y="53"/>
                  </a:cxn>
                  <a:cxn ang="0">
                    <a:pos x="40" y="37"/>
                  </a:cxn>
                  <a:cxn ang="0">
                    <a:pos x="44" y="21"/>
                  </a:cxn>
                  <a:cxn ang="0">
                    <a:pos x="46" y="1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6" y="2"/>
                  </a:cxn>
                  <a:cxn ang="0">
                    <a:pos x="45" y="1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39" y="1"/>
                  </a:cxn>
                  <a:cxn ang="0">
                    <a:pos x="38" y="2"/>
                  </a:cxn>
                  <a:cxn ang="0">
                    <a:pos x="37" y="4"/>
                  </a:cxn>
                  <a:cxn ang="0">
                    <a:pos x="37" y="4"/>
                  </a:cxn>
                </a:cxnLst>
                <a:rect l="0" t="0" r="r" b="b"/>
                <a:pathLst>
                  <a:path w="47" h="142">
                    <a:moveTo>
                      <a:pt x="37" y="4"/>
                    </a:moveTo>
                    <a:lnTo>
                      <a:pt x="37" y="4"/>
                    </a:lnTo>
                    <a:lnTo>
                      <a:pt x="36" y="12"/>
                    </a:lnTo>
                    <a:lnTo>
                      <a:pt x="35" y="21"/>
                    </a:lnTo>
                    <a:lnTo>
                      <a:pt x="30" y="35"/>
                    </a:lnTo>
                    <a:lnTo>
                      <a:pt x="25" y="51"/>
                    </a:lnTo>
                    <a:lnTo>
                      <a:pt x="20" y="66"/>
                    </a:lnTo>
                    <a:lnTo>
                      <a:pt x="20" y="66"/>
                    </a:lnTo>
                    <a:lnTo>
                      <a:pt x="15" y="84"/>
                    </a:lnTo>
                    <a:lnTo>
                      <a:pt x="9" y="101"/>
                    </a:lnTo>
                    <a:lnTo>
                      <a:pt x="4" y="119"/>
                    </a:lnTo>
                    <a:lnTo>
                      <a:pt x="0" y="136"/>
                    </a:lnTo>
                    <a:lnTo>
                      <a:pt x="0" y="136"/>
                    </a:lnTo>
                    <a:lnTo>
                      <a:pt x="0" y="139"/>
                    </a:lnTo>
                    <a:lnTo>
                      <a:pt x="1" y="140"/>
                    </a:lnTo>
                    <a:lnTo>
                      <a:pt x="2" y="142"/>
                    </a:lnTo>
                    <a:lnTo>
                      <a:pt x="3" y="142"/>
                    </a:lnTo>
                    <a:lnTo>
                      <a:pt x="5" y="142"/>
                    </a:lnTo>
                    <a:lnTo>
                      <a:pt x="7" y="142"/>
                    </a:lnTo>
                    <a:lnTo>
                      <a:pt x="8" y="141"/>
                    </a:lnTo>
                    <a:lnTo>
                      <a:pt x="9" y="139"/>
                    </a:lnTo>
                    <a:lnTo>
                      <a:pt x="9" y="139"/>
                    </a:lnTo>
                    <a:lnTo>
                      <a:pt x="13" y="121"/>
                    </a:lnTo>
                    <a:lnTo>
                      <a:pt x="18" y="103"/>
                    </a:lnTo>
                    <a:lnTo>
                      <a:pt x="29" y="69"/>
                    </a:lnTo>
                    <a:lnTo>
                      <a:pt x="29" y="69"/>
                    </a:lnTo>
                    <a:lnTo>
                      <a:pt x="34" y="53"/>
                    </a:lnTo>
                    <a:lnTo>
                      <a:pt x="40" y="37"/>
                    </a:lnTo>
                    <a:lnTo>
                      <a:pt x="44" y="21"/>
                    </a:lnTo>
                    <a:lnTo>
                      <a:pt x="46" y="1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6" y="2"/>
                    </a:lnTo>
                    <a:lnTo>
                      <a:pt x="45" y="1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39" y="1"/>
                    </a:lnTo>
                    <a:lnTo>
                      <a:pt x="38" y="2"/>
                    </a:lnTo>
                    <a:lnTo>
                      <a:pt x="37" y="4"/>
                    </a:lnTo>
                    <a:lnTo>
                      <a:pt x="37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4" name="Freeform 731"/>
              <p:cNvSpPr/>
              <p:nvPr/>
            </p:nvSpPr>
            <p:spPr bwMode="auto">
              <a:xfrm>
                <a:off x="5680076" y="4684713"/>
                <a:ext cx="19050" cy="61913"/>
              </a:xfrm>
              <a:custGeom>
                <a:avLst/>
                <a:gdLst/>
                <a:ahLst/>
                <a:cxnLst>
                  <a:cxn ang="0">
                    <a:pos x="30" y="2"/>
                  </a:cxn>
                  <a:cxn ang="0">
                    <a:pos x="30" y="2"/>
                  </a:cxn>
                  <a:cxn ang="0">
                    <a:pos x="26" y="9"/>
                  </a:cxn>
                  <a:cxn ang="0">
                    <a:pos x="22" y="15"/>
                  </a:cxn>
                  <a:cxn ang="0">
                    <a:pos x="17" y="28"/>
                  </a:cxn>
                  <a:cxn ang="0">
                    <a:pos x="13" y="42"/>
                  </a:cxn>
                  <a:cxn ang="0">
                    <a:pos x="11" y="56"/>
                  </a:cxn>
                  <a:cxn ang="0">
                    <a:pos x="7" y="86"/>
                  </a:cxn>
                  <a:cxn ang="0">
                    <a:pos x="4" y="99"/>
                  </a:cxn>
                  <a:cxn ang="0">
                    <a:pos x="0" y="114"/>
                  </a:cxn>
                  <a:cxn ang="0">
                    <a:pos x="0" y="114"/>
                  </a:cxn>
                  <a:cxn ang="0">
                    <a:pos x="0" y="116"/>
                  </a:cxn>
                  <a:cxn ang="0">
                    <a:pos x="1" y="117"/>
                  </a:cxn>
                  <a:cxn ang="0">
                    <a:pos x="2" y="118"/>
                  </a:cxn>
                  <a:cxn ang="0">
                    <a:pos x="3" y="119"/>
                  </a:cxn>
                  <a:cxn ang="0">
                    <a:pos x="7" y="119"/>
                  </a:cxn>
                  <a:cxn ang="0">
                    <a:pos x="8" y="118"/>
                  </a:cxn>
                  <a:cxn ang="0">
                    <a:pos x="9" y="116"/>
                  </a:cxn>
                  <a:cxn ang="0">
                    <a:pos x="9" y="116"/>
                  </a:cxn>
                  <a:cxn ang="0">
                    <a:pos x="13" y="104"/>
                  </a:cxn>
                  <a:cxn ang="0">
                    <a:pos x="15" y="89"/>
                  </a:cxn>
                  <a:cxn ang="0">
                    <a:pos x="19" y="61"/>
                  </a:cxn>
                  <a:cxn ang="0">
                    <a:pos x="21" y="47"/>
                  </a:cxn>
                  <a:cxn ang="0">
                    <a:pos x="24" y="33"/>
                  </a:cxn>
                  <a:cxn ang="0">
                    <a:pos x="30" y="21"/>
                  </a:cxn>
                  <a:cxn ang="0">
                    <a:pos x="33" y="15"/>
                  </a:cxn>
                  <a:cxn ang="0">
                    <a:pos x="37" y="10"/>
                  </a:cxn>
                  <a:cxn ang="0">
                    <a:pos x="37" y="10"/>
                  </a:cxn>
                  <a:cxn ang="0">
                    <a:pos x="38" y="8"/>
                  </a:cxn>
                  <a:cxn ang="0">
                    <a:pos x="38" y="5"/>
                  </a:cxn>
                  <a:cxn ang="0">
                    <a:pos x="36" y="2"/>
                  </a:cxn>
                  <a:cxn ang="0">
                    <a:pos x="35" y="1"/>
                  </a:cxn>
                  <a:cxn ang="0">
                    <a:pos x="33" y="0"/>
                  </a:cxn>
                  <a:cxn ang="0">
                    <a:pos x="32" y="1"/>
                  </a:cxn>
                  <a:cxn ang="0">
                    <a:pos x="30" y="2"/>
                  </a:cxn>
                  <a:cxn ang="0">
                    <a:pos x="30" y="2"/>
                  </a:cxn>
                </a:cxnLst>
                <a:rect l="0" t="0" r="r" b="b"/>
                <a:pathLst>
                  <a:path w="38" h="119">
                    <a:moveTo>
                      <a:pt x="30" y="2"/>
                    </a:moveTo>
                    <a:lnTo>
                      <a:pt x="30" y="2"/>
                    </a:lnTo>
                    <a:lnTo>
                      <a:pt x="26" y="9"/>
                    </a:lnTo>
                    <a:lnTo>
                      <a:pt x="22" y="15"/>
                    </a:lnTo>
                    <a:lnTo>
                      <a:pt x="17" y="28"/>
                    </a:lnTo>
                    <a:lnTo>
                      <a:pt x="13" y="42"/>
                    </a:lnTo>
                    <a:lnTo>
                      <a:pt x="11" y="56"/>
                    </a:lnTo>
                    <a:lnTo>
                      <a:pt x="7" y="86"/>
                    </a:lnTo>
                    <a:lnTo>
                      <a:pt x="4" y="99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6"/>
                    </a:lnTo>
                    <a:lnTo>
                      <a:pt x="1" y="117"/>
                    </a:lnTo>
                    <a:lnTo>
                      <a:pt x="2" y="118"/>
                    </a:lnTo>
                    <a:lnTo>
                      <a:pt x="3" y="119"/>
                    </a:lnTo>
                    <a:lnTo>
                      <a:pt x="7" y="119"/>
                    </a:lnTo>
                    <a:lnTo>
                      <a:pt x="8" y="118"/>
                    </a:lnTo>
                    <a:lnTo>
                      <a:pt x="9" y="116"/>
                    </a:lnTo>
                    <a:lnTo>
                      <a:pt x="9" y="116"/>
                    </a:lnTo>
                    <a:lnTo>
                      <a:pt x="13" y="104"/>
                    </a:lnTo>
                    <a:lnTo>
                      <a:pt x="15" y="89"/>
                    </a:lnTo>
                    <a:lnTo>
                      <a:pt x="19" y="61"/>
                    </a:lnTo>
                    <a:lnTo>
                      <a:pt x="21" y="47"/>
                    </a:lnTo>
                    <a:lnTo>
                      <a:pt x="24" y="33"/>
                    </a:lnTo>
                    <a:lnTo>
                      <a:pt x="30" y="21"/>
                    </a:lnTo>
                    <a:lnTo>
                      <a:pt x="33" y="15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8" y="8"/>
                    </a:lnTo>
                    <a:lnTo>
                      <a:pt x="38" y="5"/>
                    </a:lnTo>
                    <a:lnTo>
                      <a:pt x="36" y="2"/>
                    </a:lnTo>
                    <a:lnTo>
                      <a:pt x="35" y="1"/>
                    </a:lnTo>
                    <a:lnTo>
                      <a:pt x="33" y="0"/>
                    </a:lnTo>
                    <a:lnTo>
                      <a:pt x="32" y="1"/>
                    </a:lnTo>
                    <a:lnTo>
                      <a:pt x="30" y="2"/>
                    </a:lnTo>
                    <a:lnTo>
                      <a:pt x="30" y="2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5" name="Freeform 732"/>
              <p:cNvSpPr/>
              <p:nvPr/>
            </p:nvSpPr>
            <p:spPr bwMode="auto">
              <a:xfrm>
                <a:off x="5694363" y="4205288"/>
                <a:ext cx="63500" cy="346075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100" y="44"/>
                  </a:cxn>
                  <a:cxn ang="0">
                    <a:pos x="91" y="83"/>
                  </a:cxn>
                  <a:cxn ang="0">
                    <a:pos x="81" y="165"/>
                  </a:cxn>
                  <a:cxn ang="0">
                    <a:pos x="78" y="186"/>
                  </a:cxn>
                  <a:cxn ang="0">
                    <a:pos x="69" y="230"/>
                  </a:cxn>
                  <a:cxn ang="0">
                    <a:pos x="64" y="250"/>
                  </a:cxn>
                  <a:cxn ang="0">
                    <a:pos x="58" y="272"/>
                  </a:cxn>
                  <a:cxn ang="0">
                    <a:pos x="51" y="319"/>
                  </a:cxn>
                  <a:cxn ang="0">
                    <a:pos x="47" y="341"/>
                  </a:cxn>
                  <a:cxn ang="0">
                    <a:pos x="32" y="412"/>
                  </a:cxn>
                  <a:cxn ang="0">
                    <a:pos x="20" y="482"/>
                  </a:cxn>
                  <a:cxn ang="0">
                    <a:pos x="17" y="506"/>
                  </a:cxn>
                  <a:cxn ang="0">
                    <a:pos x="7" y="550"/>
                  </a:cxn>
                  <a:cxn ang="0">
                    <a:pos x="2" y="573"/>
                  </a:cxn>
                  <a:cxn ang="0">
                    <a:pos x="0" y="591"/>
                  </a:cxn>
                  <a:cxn ang="0">
                    <a:pos x="1" y="631"/>
                  </a:cxn>
                  <a:cxn ang="0">
                    <a:pos x="2" y="650"/>
                  </a:cxn>
                  <a:cxn ang="0">
                    <a:pos x="3" y="653"/>
                  </a:cxn>
                  <a:cxn ang="0">
                    <a:pos x="6" y="654"/>
                  </a:cxn>
                  <a:cxn ang="0">
                    <a:pos x="10" y="653"/>
                  </a:cxn>
                  <a:cxn ang="0">
                    <a:pos x="11" y="650"/>
                  </a:cxn>
                  <a:cxn ang="0">
                    <a:pos x="10" y="608"/>
                  </a:cxn>
                  <a:cxn ang="0">
                    <a:pos x="11" y="577"/>
                  </a:cxn>
                  <a:cxn ang="0">
                    <a:pos x="12" y="567"/>
                  </a:cxn>
                  <a:cxn ang="0">
                    <a:pos x="22" y="528"/>
                  </a:cxn>
                  <a:cxn ang="0">
                    <a:pos x="28" y="498"/>
                  </a:cxn>
                  <a:cxn ang="0">
                    <a:pos x="29" y="489"/>
                  </a:cxn>
                  <a:cxn ang="0">
                    <a:pos x="35" y="454"/>
                  </a:cxn>
                  <a:cxn ang="0">
                    <a:pos x="41" y="420"/>
                  </a:cxn>
                  <a:cxn ang="0">
                    <a:pos x="51" y="362"/>
                  </a:cxn>
                  <a:cxn ang="0">
                    <a:pos x="56" y="343"/>
                  </a:cxn>
                  <a:cxn ang="0">
                    <a:pos x="65" y="303"/>
                  </a:cxn>
                  <a:cxn ang="0">
                    <a:pos x="71" y="262"/>
                  </a:cxn>
                  <a:cxn ang="0">
                    <a:pos x="80" y="219"/>
                  </a:cxn>
                  <a:cxn ang="0">
                    <a:pos x="88" y="176"/>
                  </a:cxn>
                  <a:cxn ang="0">
                    <a:pos x="95" y="134"/>
                  </a:cxn>
                  <a:cxn ang="0">
                    <a:pos x="104" y="70"/>
                  </a:cxn>
                  <a:cxn ang="0">
                    <a:pos x="113" y="27"/>
                  </a:cxn>
                  <a:cxn ang="0">
                    <a:pos x="119" y="7"/>
                  </a:cxn>
                  <a:cxn ang="0">
                    <a:pos x="119" y="3"/>
                  </a:cxn>
                  <a:cxn ang="0">
                    <a:pos x="116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20" h="654">
                    <a:moveTo>
                      <a:pt x="111" y="4"/>
                    </a:moveTo>
                    <a:lnTo>
                      <a:pt x="111" y="4"/>
                    </a:lnTo>
                    <a:lnTo>
                      <a:pt x="104" y="24"/>
                    </a:lnTo>
                    <a:lnTo>
                      <a:pt x="100" y="44"/>
                    </a:lnTo>
                    <a:lnTo>
                      <a:pt x="96" y="63"/>
                    </a:lnTo>
                    <a:lnTo>
                      <a:pt x="91" y="83"/>
                    </a:lnTo>
                    <a:lnTo>
                      <a:pt x="86" y="123"/>
                    </a:lnTo>
                    <a:lnTo>
                      <a:pt x="81" y="165"/>
                    </a:lnTo>
                    <a:lnTo>
                      <a:pt x="81" y="165"/>
                    </a:lnTo>
                    <a:lnTo>
                      <a:pt x="78" y="186"/>
                    </a:lnTo>
                    <a:lnTo>
                      <a:pt x="74" y="208"/>
                    </a:lnTo>
                    <a:lnTo>
                      <a:pt x="69" y="230"/>
                    </a:lnTo>
                    <a:lnTo>
                      <a:pt x="64" y="250"/>
                    </a:lnTo>
                    <a:lnTo>
                      <a:pt x="64" y="250"/>
                    </a:lnTo>
                    <a:lnTo>
                      <a:pt x="60" y="262"/>
                    </a:lnTo>
                    <a:lnTo>
                      <a:pt x="58" y="272"/>
                    </a:lnTo>
                    <a:lnTo>
                      <a:pt x="54" y="296"/>
                    </a:lnTo>
                    <a:lnTo>
                      <a:pt x="51" y="319"/>
                    </a:lnTo>
                    <a:lnTo>
                      <a:pt x="47" y="341"/>
                    </a:lnTo>
                    <a:lnTo>
                      <a:pt x="47" y="341"/>
                    </a:lnTo>
                    <a:lnTo>
                      <a:pt x="39" y="375"/>
                    </a:lnTo>
                    <a:lnTo>
                      <a:pt x="32" y="412"/>
                    </a:lnTo>
                    <a:lnTo>
                      <a:pt x="25" y="447"/>
                    </a:lnTo>
                    <a:lnTo>
                      <a:pt x="20" y="482"/>
                    </a:lnTo>
                    <a:lnTo>
                      <a:pt x="20" y="482"/>
                    </a:lnTo>
                    <a:lnTo>
                      <a:pt x="17" y="506"/>
                    </a:lnTo>
                    <a:lnTo>
                      <a:pt x="12" y="527"/>
                    </a:lnTo>
                    <a:lnTo>
                      <a:pt x="7" y="550"/>
                    </a:lnTo>
                    <a:lnTo>
                      <a:pt x="2" y="573"/>
                    </a:lnTo>
                    <a:lnTo>
                      <a:pt x="2" y="573"/>
                    </a:lnTo>
                    <a:lnTo>
                      <a:pt x="1" y="582"/>
                    </a:lnTo>
                    <a:lnTo>
                      <a:pt x="0" y="591"/>
                    </a:lnTo>
                    <a:lnTo>
                      <a:pt x="0" y="611"/>
                    </a:lnTo>
                    <a:lnTo>
                      <a:pt x="1" y="631"/>
                    </a:lnTo>
                    <a:lnTo>
                      <a:pt x="2" y="650"/>
                    </a:lnTo>
                    <a:lnTo>
                      <a:pt x="2" y="650"/>
                    </a:lnTo>
                    <a:lnTo>
                      <a:pt x="2" y="652"/>
                    </a:lnTo>
                    <a:lnTo>
                      <a:pt x="3" y="653"/>
                    </a:lnTo>
                    <a:lnTo>
                      <a:pt x="5" y="654"/>
                    </a:lnTo>
                    <a:lnTo>
                      <a:pt x="6" y="654"/>
                    </a:lnTo>
                    <a:lnTo>
                      <a:pt x="8" y="654"/>
                    </a:lnTo>
                    <a:lnTo>
                      <a:pt x="10" y="653"/>
                    </a:lnTo>
                    <a:lnTo>
                      <a:pt x="11" y="652"/>
                    </a:lnTo>
                    <a:lnTo>
                      <a:pt x="11" y="650"/>
                    </a:lnTo>
                    <a:lnTo>
                      <a:pt x="11" y="650"/>
                    </a:lnTo>
                    <a:lnTo>
                      <a:pt x="10" y="608"/>
                    </a:lnTo>
                    <a:lnTo>
                      <a:pt x="10" y="587"/>
                    </a:lnTo>
                    <a:lnTo>
                      <a:pt x="11" y="577"/>
                    </a:lnTo>
                    <a:lnTo>
                      <a:pt x="12" y="567"/>
                    </a:lnTo>
                    <a:lnTo>
                      <a:pt x="12" y="567"/>
                    </a:lnTo>
                    <a:lnTo>
                      <a:pt x="17" y="548"/>
                    </a:lnTo>
                    <a:lnTo>
                      <a:pt x="22" y="528"/>
                    </a:lnTo>
                    <a:lnTo>
                      <a:pt x="27" y="509"/>
                    </a:lnTo>
                    <a:lnTo>
                      <a:pt x="28" y="498"/>
                    </a:lnTo>
                    <a:lnTo>
                      <a:pt x="29" y="489"/>
                    </a:lnTo>
                    <a:lnTo>
                      <a:pt x="29" y="489"/>
                    </a:lnTo>
                    <a:lnTo>
                      <a:pt x="32" y="471"/>
                    </a:lnTo>
                    <a:lnTo>
                      <a:pt x="35" y="454"/>
                    </a:lnTo>
                    <a:lnTo>
                      <a:pt x="41" y="420"/>
                    </a:lnTo>
                    <a:lnTo>
                      <a:pt x="41" y="420"/>
                    </a:lnTo>
                    <a:lnTo>
                      <a:pt x="47" y="382"/>
                    </a:lnTo>
                    <a:lnTo>
                      <a:pt x="51" y="362"/>
                    </a:lnTo>
                    <a:lnTo>
                      <a:pt x="56" y="343"/>
                    </a:lnTo>
                    <a:lnTo>
                      <a:pt x="56" y="343"/>
                    </a:lnTo>
                    <a:lnTo>
                      <a:pt x="60" y="324"/>
                    </a:lnTo>
                    <a:lnTo>
                      <a:pt x="65" y="303"/>
                    </a:lnTo>
                    <a:lnTo>
                      <a:pt x="71" y="262"/>
                    </a:lnTo>
                    <a:lnTo>
                      <a:pt x="71" y="262"/>
                    </a:lnTo>
                    <a:lnTo>
                      <a:pt x="75" y="240"/>
                    </a:lnTo>
                    <a:lnTo>
                      <a:pt x="80" y="219"/>
                    </a:lnTo>
                    <a:lnTo>
                      <a:pt x="84" y="198"/>
                    </a:lnTo>
                    <a:lnTo>
                      <a:pt x="88" y="176"/>
                    </a:lnTo>
                    <a:lnTo>
                      <a:pt x="88" y="176"/>
                    </a:lnTo>
                    <a:lnTo>
                      <a:pt x="95" y="134"/>
                    </a:lnTo>
                    <a:lnTo>
                      <a:pt x="100" y="90"/>
                    </a:lnTo>
                    <a:lnTo>
                      <a:pt x="104" y="70"/>
                    </a:lnTo>
                    <a:lnTo>
                      <a:pt x="108" y="48"/>
                    </a:lnTo>
                    <a:lnTo>
                      <a:pt x="113" y="27"/>
                    </a:lnTo>
                    <a:lnTo>
                      <a:pt x="119" y="7"/>
                    </a:lnTo>
                    <a:lnTo>
                      <a:pt x="119" y="7"/>
                    </a:lnTo>
                    <a:lnTo>
                      <a:pt x="120" y="5"/>
                    </a:lnTo>
                    <a:lnTo>
                      <a:pt x="119" y="3"/>
                    </a:lnTo>
                    <a:lnTo>
                      <a:pt x="118" y="2"/>
                    </a:lnTo>
                    <a:lnTo>
                      <a:pt x="116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2" y="3"/>
                    </a:lnTo>
                    <a:lnTo>
                      <a:pt x="111" y="4"/>
                    </a:lnTo>
                    <a:lnTo>
                      <a:pt x="111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6" name="Freeform 733"/>
              <p:cNvSpPr/>
              <p:nvPr/>
            </p:nvSpPr>
            <p:spPr bwMode="auto">
              <a:xfrm>
                <a:off x="5746751" y="4235450"/>
                <a:ext cx="46038" cy="260350"/>
              </a:xfrm>
              <a:custGeom>
                <a:avLst/>
                <a:gdLst/>
                <a:ahLst/>
                <a:cxnLst>
                  <a:cxn ang="0">
                    <a:pos x="76" y="2"/>
                  </a:cxn>
                  <a:cxn ang="0">
                    <a:pos x="70" y="31"/>
                  </a:cxn>
                  <a:cxn ang="0">
                    <a:pos x="69" y="60"/>
                  </a:cxn>
                  <a:cxn ang="0">
                    <a:pos x="70" y="106"/>
                  </a:cxn>
                  <a:cxn ang="0">
                    <a:pos x="70" y="120"/>
                  </a:cxn>
                  <a:cxn ang="0">
                    <a:pos x="65" y="152"/>
                  </a:cxn>
                  <a:cxn ang="0">
                    <a:pos x="50" y="215"/>
                  </a:cxn>
                  <a:cxn ang="0">
                    <a:pos x="44" y="248"/>
                  </a:cxn>
                  <a:cxn ang="0">
                    <a:pos x="40" y="279"/>
                  </a:cxn>
                  <a:cxn ang="0">
                    <a:pos x="30" y="342"/>
                  </a:cxn>
                  <a:cxn ang="0">
                    <a:pos x="21" y="373"/>
                  </a:cxn>
                  <a:cxn ang="0">
                    <a:pos x="7" y="430"/>
                  </a:cxn>
                  <a:cxn ang="0">
                    <a:pos x="1" y="473"/>
                  </a:cxn>
                  <a:cxn ang="0">
                    <a:pos x="0" y="488"/>
                  </a:cxn>
                  <a:cxn ang="0">
                    <a:pos x="2" y="491"/>
                  </a:cxn>
                  <a:cxn ang="0">
                    <a:pos x="5" y="492"/>
                  </a:cxn>
                  <a:cxn ang="0">
                    <a:pos x="8" y="491"/>
                  </a:cxn>
                  <a:cxn ang="0">
                    <a:pos x="9" y="488"/>
                  </a:cxn>
                  <a:cxn ang="0">
                    <a:pos x="10" y="472"/>
                  </a:cxn>
                  <a:cxn ang="0">
                    <a:pos x="17" y="428"/>
                  </a:cxn>
                  <a:cxn ang="0">
                    <a:pos x="33" y="369"/>
                  </a:cxn>
                  <a:cxn ang="0">
                    <a:pos x="40" y="341"/>
                  </a:cxn>
                  <a:cxn ang="0">
                    <a:pos x="49" y="284"/>
                  </a:cxn>
                  <a:cxn ang="0">
                    <a:pos x="53" y="256"/>
                  </a:cxn>
                  <a:cxn ang="0">
                    <a:pos x="58" y="224"/>
                  </a:cxn>
                  <a:cxn ang="0">
                    <a:pos x="72" y="161"/>
                  </a:cxn>
                  <a:cxn ang="0">
                    <a:pos x="78" y="129"/>
                  </a:cxn>
                  <a:cxn ang="0">
                    <a:pos x="80" y="103"/>
                  </a:cxn>
                  <a:cxn ang="0">
                    <a:pos x="80" y="76"/>
                  </a:cxn>
                  <a:cxn ang="0">
                    <a:pos x="81" y="22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83" y="0"/>
                  </a:cxn>
                  <a:cxn ang="0">
                    <a:pos x="78" y="0"/>
                  </a:cxn>
                  <a:cxn ang="0">
                    <a:pos x="76" y="2"/>
                  </a:cxn>
                </a:cxnLst>
                <a:rect l="0" t="0" r="r" b="b"/>
                <a:pathLst>
                  <a:path w="85" h="492">
                    <a:moveTo>
                      <a:pt x="76" y="2"/>
                    </a:moveTo>
                    <a:lnTo>
                      <a:pt x="76" y="2"/>
                    </a:lnTo>
                    <a:lnTo>
                      <a:pt x="72" y="17"/>
                    </a:lnTo>
                    <a:lnTo>
                      <a:pt x="70" y="31"/>
                    </a:lnTo>
                    <a:lnTo>
                      <a:pt x="69" y="46"/>
                    </a:lnTo>
                    <a:lnTo>
                      <a:pt x="69" y="60"/>
                    </a:lnTo>
                    <a:lnTo>
                      <a:pt x="70" y="91"/>
                    </a:lnTo>
                    <a:lnTo>
                      <a:pt x="70" y="106"/>
                    </a:lnTo>
                    <a:lnTo>
                      <a:pt x="70" y="120"/>
                    </a:lnTo>
                    <a:lnTo>
                      <a:pt x="70" y="120"/>
                    </a:lnTo>
                    <a:lnTo>
                      <a:pt x="68" y="136"/>
                    </a:lnTo>
                    <a:lnTo>
                      <a:pt x="65" y="152"/>
                    </a:lnTo>
                    <a:lnTo>
                      <a:pt x="58" y="184"/>
                    </a:lnTo>
                    <a:lnTo>
                      <a:pt x="50" y="215"/>
                    </a:lnTo>
                    <a:lnTo>
                      <a:pt x="47" y="232"/>
                    </a:lnTo>
                    <a:lnTo>
                      <a:pt x="44" y="248"/>
                    </a:lnTo>
                    <a:lnTo>
                      <a:pt x="44" y="248"/>
                    </a:lnTo>
                    <a:lnTo>
                      <a:pt x="40" y="279"/>
                    </a:lnTo>
                    <a:lnTo>
                      <a:pt x="36" y="311"/>
                    </a:lnTo>
                    <a:lnTo>
                      <a:pt x="30" y="342"/>
                    </a:lnTo>
                    <a:lnTo>
                      <a:pt x="21" y="373"/>
                    </a:lnTo>
                    <a:lnTo>
                      <a:pt x="21" y="373"/>
                    </a:lnTo>
                    <a:lnTo>
                      <a:pt x="14" y="401"/>
                    </a:lnTo>
                    <a:lnTo>
                      <a:pt x="7" y="430"/>
                    </a:lnTo>
                    <a:lnTo>
                      <a:pt x="3" y="459"/>
                    </a:lnTo>
                    <a:lnTo>
                      <a:pt x="1" y="473"/>
                    </a:lnTo>
                    <a:lnTo>
                      <a:pt x="0" y="488"/>
                    </a:lnTo>
                    <a:lnTo>
                      <a:pt x="0" y="488"/>
                    </a:lnTo>
                    <a:lnTo>
                      <a:pt x="1" y="490"/>
                    </a:lnTo>
                    <a:lnTo>
                      <a:pt x="2" y="491"/>
                    </a:lnTo>
                    <a:lnTo>
                      <a:pt x="3" y="492"/>
                    </a:lnTo>
                    <a:lnTo>
                      <a:pt x="5" y="492"/>
                    </a:lnTo>
                    <a:lnTo>
                      <a:pt x="6" y="492"/>
                    </a:lnTo>
                    <a:lnTo>
                      <a:pt x="8" y="491"/>
                    </a:lnTo>
                    <a:lnTo>
                      <a:pt x="9" y="490"/>
                    </a:lnTo>
                    <a:lnTo>
                      <a:pt x="9" y="488"/>
                    </a:lnTo>
                    <a:lnTo>
                      <a:pt x="9" y="488"/>
                    </a:lnTo>
                    <a:lnTo>
                      <a:pt x="10" y="472"/>
                    </a:lnTo>
                    <a:lnTo>
                      <a:pt x="12" y="458"/>
                    </a:lnTo>
                    <a:lnTo>
                      <a:pt x="17" y="428"/>
                    </a:lnTo>
                    <a:lnTo>
                      <a:pt x="25" y="398"/>
                    </a:lnTo>
                    <a:lnTo>
                      <a:pt x="33" y="369"/>
                    </a:lnTo>
                    <a:lnTo>
                      <a:pt x="33" y="369"/>
                    </a:lnTo>
                    <a:lnTo>
                      <a:pt x="40" y="341"/>
                    </a:lnTo>
                    <a:lnTo>
                      <a:pt x="45" y="313"/>
                    </a:lnTo>
                    <a:lnTo>
                      <a:pt x="49" y="284"/>
                    </a:lnTo>
                    <a:lnTo>
                      <a:pt x="53" y="256"/>
                    </a:lnTo>
                    <a:lnTo>
                      <a:pt x="53" y="256"/>
                    </a:lnTo>
                    <a:lnTo>
                      <a:pt x="55" y="240"/>
                    </a:lnTo>
                    <a:lnTo>
                      <a:pt x="58" y="224"/>
                    </a:lnTo>
                    <a:lnTo>
                      <a:pt x="65" y="192"/>
                    </a:lnTo>
                    <a:lnTo>
                      <a:pt x="72" y="161"/>
                    </a:lnTo>
                    <a:lnTo>
                      <a:pt x="78" y="129"/>
                    </a:lnTo>
                    <a:lnTo>
                      <a:pt x="78" y="129"/>
                    </a:lnTo>
                    <a:lnTo>
                      <a:pt x="79" y="116"/>
                    </a:lnTo>
                    <a:lnTo>
                      <a:pt x="80" y="103"/>
                    </a:lnTo>
                    <a:lnTo>
                      <a:pt x="80" y="76"/>
                    </a:lnTo>
                    <a:lnTo>
                      <a:pt x="80" y="76"/>
                    </a:lnTo>
                    <a:lnTo>
                      <a:pt x="80" y="40"/>
                    </a:lnTo>
                    <a:lnTo>
                      <a:pt x="81" y="22"/>
                    </a:lnTo>
                    <a:lnTo>
                      <a:pt x="82" y="14"/>
                    </a:lnTo>
                    <a:lnTo>
                      <a:pt x="85" y="5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84" y="1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78" y="0"/>
                    </a:lnTo>
                    <a:lnTo>
                      <a:pt x="77" y="1"/>
                    </a:lnTo>
                    <a:lnTo>
                      <a:pt x="76" y="2"/>
                    </a:lnTo>
                    <a:lnTo>
                      <a:pt x="76" y="2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7" name="Freeform 734"/>
              <p:cNvSpPr/>
              <p:nvPr/>
            </p:nvSpPr>
            <p:spPr bwMode="auto">
              <a:xfrm>
                <a:off x="5780088" y="4264025"/>
                <a:ext cx="34925" cy="19685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57" y="4"/>
                  </a:cxn>
                  <a:cxn ang="0">
                    <a:pos x="56" y="51"/>
                  </a:cxn>
                  <a:cxn ang="0">
                    <a:pos x="52" y="96"/>
                  </a:cxn>
                  <a:cxn ang="0">
                    <a:pos x="47" y="141"/>
                  </a:cxn>
                  <a:cxn ang="0">
                    <a:pos x="41" y="187"/>
                  </a:cxn>
                  <a:cxn ang="0">
                    <a:pos x="41" y="187"/>
                  </a:cxn>
                  <a:cxn ang="0">
                    <a:pos x="37" y="210"/>
                  </a:cxn>
                  <a:cxn ang="0">
                    <a:pos x="32" y="232"/>
                  </a:cxn>
                  <a:cxn ang="0">
                    <a:pos x="20" y="278"/>
                  </a:cxn>
                  <a:cxn ang="0">
                    <a:pos x="9" y="322"/>
                  </a:cxn>
                  <a:cxn ang="0">
                    <a:pos x="4" y="345"/>
                  </a:cxn>
                  <a:cxn ang="0">
                    <a:pos x="0" y="368"/>
                  </a:cxn>
                  <a:cxn ang="0">
                    <a:pos x="0" y="368"/>
                  </a:cxn>
                  <a:cxn ang="0">
                    <a:pos x="0" y="370"/>
                  </a:cxn>
                  <a:cxn ang="0">
                    <a:pos x="1" y="372"/>
                  </a:cxn>
                  <a:cxn ang="0">
                    <a:pos x="4" y="374"/>
                  </a:cxn>
                  <a:cxn ang="0">
                    <a:pos x="5" y="374"/>
                  </a:cxn>
                  <a:cxn ang="0">
                    <a:pos x="7" y="374"/>
                  </a:cxn>
                  <a:cxn ang="0">
                    <a:pos x="8" y="373"/>
                  </a:cxn>
                  <a:cxn ang="0">
                    <a:pos x="9" y="371"/>
                  </a:cxn>
                  <a:cxn ang="0">
                    <a:pos x="9" y="371"/>
                  </a:cxn>
                  <a:cxn ang="0">
                    <a:pos x="13" y="348"/>
                  </a:cxn>
                  <a:cxn ang="0">
                    <a:pos x="18" y="325"/>
                  </a:cxn>
                  <a:cxn ang="0">
                    <a:pos x="30" y="280"/>
                  </a:cxn>
                  <a:cxn ang="0">
                    <a:pos x="41" y="235"/>
                  </a:cxn>
                  <a:cxn ang="0">
                    <a:pos x="46" y="213"/>
                  </a:cxn>
                  <a:cxn ang="0">
                    <a:pos x="50" y="190"/>
                  </a:cxn>
                  <a:cxn ang="0">
                    <a:pos x="50" y="190"/>
                  </a:cxn>
                  <a:cxn ang="0">
                    <a:pos x="58" y="144"/>
                  </a:cxn>
                  <a:cxn ang="0">
                    <a:pos x="62" y="97"/>
                  </a:cxn>
                  <a:cxn ang="0">
                    <a:pos x="65" y="51"/>
                  </a:cxn>
                  <a:cxn ang="0">
                    <a:pos x="66" y="4"/>
                  </a:cxn>
                  <a:cxn ang="0">
                    <a:pos x="66" y="4"/>
                  </a:cxn>
                  <a:cxn ang="0">
                    <a:pos x="66" y="2"/>
                  </a:cxn>
                  <a:cxn ang="0">
                    <a:pos x="65" y="1"/>
                  </a:cxn>
                  <a:cxn ang="0">
                    <a:pos x="63" y="0"/>
                  </a:cxn>
                  <a:cxn ang="0">
                    <a:pos x="62" y="0"/>
                  </a:cxn>
                  <a:cxn ang="0">
                    <a:pos x="60" y="0"/>
                  </a:cxn>
                  <a:cxn ang="0">
                    <a:pos x="58" y="1"/>
                  </a:cxn>
                  <a:cxn ang="0">
                    <a:pos x="57" y="2"/>
                  </a:cxn>
                  <a:cxn ang="0">
                    <a:pos x="57" y="4"/>
                  </a:cxn>
                  <a:cxn ang="0">
                    <a:pos x="57" y="4"/>
                  </a:cxn>
                </a:cxnLst>
                <a:rect l="0" t="0" r="r" b="b"/>
                <a:pathLst>
                  <a:path w="66" h="374">
                    <a:moveTo>
                      <a:pt x="57" y="4"/>
                    </a:moveTo>
                    <a:lnTo>
                      <a:pt x="57" y="4"/>
                    </a:lnTo>
                    <a:lnTo>
                      <a:pt x="56" y="51"/>
                    </a:lnTo>
                    <a:lnTo>
                      <a:pt x="52" y="96"/>
                    </a:lnTo>
                    <a:lnTo>
                      <a:pt x="47" y="141"/>
                    </a:lnTo>
                    <a:lnTo>
                      <a:pt x="41" y="187"/>
                    </a:lnTo>
                    <a:lnTo>
                      <a:pt x="41" y="187"/>
                    </a:lnTo>
                    <a:lnTo>
                      <a:pt x="37" y="210"/>
                    </a:lnTo>
                    <a:lnTo>
                      <a:pt x="32" y="232"/>
                    </a:lnTo>
                    <a:lnTo>
                      <a:pt x="20" y="278"/>
                    </a:lnTo>
                    <a:lnTo>
                      <a:pt x="9" y="322"/>
                    </a:lnTo>
                    <a:lnTo>
                      <a:pt x="4" y="345"/>
                    </a:lnTo>
                    <a:lnTo>
                      <a:pt x="0" y="368"/>
                    </a:lnTo>
                    <a:lnTo>
                      <a:pt x="0" y="368"/>
                    </a:lnTo>
                    <a:lnTo>
                      <a:pt x="0" y="370"/>
                    </a:lnTo>
                    <a:lnTo>
                      <a:pt x="1" y="372"/>
                    </a:lnTo>
                    <a:lnTo>
                      <a:pt x="4" y="374"/>
                    </a:lnTo>
                    <a:lnTo>
                      <a:pt x="5" y="374"/>
                    </a:lnTo>
                    <a:lnTo>
                      <a:pt x="7" y="374"/>
                    </a:lnTo>
                    <a:lnTo>
                      <a:pt x="8" y="373"/>
                    </a:lnTo>
                    <a:lnTo>
                      <a:pt x="9" y="371"/>
                    </a:lnTo>
                    <a:lnTo>
                      <a:pt x="9" y="371"/>
                    </a:lnTo>
                    <a:lnTo>
                      <a:pt x="13" y="348"/>
                    </a:lnTo>
                    <a:lnTo>
                      <a:pt x="18" y="325"/>
                    </a:lnTo>
                    <a:lnTo>
                      <a:pt x="30" y="280"/>
                    </a:lnTo>
                    <a:lnTo>
                      <a:pt x="41" y="235"/>
                    </a:lnTo>
                    <a:lnTo>
                      <a:pt x="46" y="213"/>
                    </a:lnTo>
                    <a:lnTo>
                      <a:pt x="50" y="190"/>
                    </a:lnTo>
                    <a:lnTo>
                      <a:pt x="50" y="190"/>
                    </a:lnTo>
                    <a:lnTo>
                      <a:pt x="58" y="144"/>
                    </a:lnTo>
                    <a:lnTo>
                      <a:pt x="62" y="97"/>
                    </a:lnTo>
                    <a:lnTo>
                      <a:pt x="65" y="51"/>
                    </a:lnTo>
                    <a:lnTo>
                      <a:pt x="66" y="4"/>
                    </a:lnTo>
                    <a:lnTo>
                      <a:pt x="66" y="4"/>
                    </a:lnTo>
                    <a:lnTo>
                      <a:pt x="66" y="2"/>
                    </a:lnTo>
                    <a:lnTo>
                      <a:pt x="65" y="1"/>
                    </a:lnTo>
                    <a:lnTo>
                      <a:pt x="63" y="0"/>
                    </a:lnTo>
                    <a:lnTo>
                      <a:pt x="62" y="0"/>
                    </a:lnTo>
                    <a:lnTo>
                      <a:pt x="60" y="0"/>
                    </a:lnTo>
                    <a:lnTo>
                      <a:pt x="58" y="1"/>
                    </a:lnTo>
                    <a:lnTo>
                      <a:pt x="57" y="2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8" name="Freeform 735"/>
              <p:cNvSpPr/>
              <p:nvPr/>
            </p:nvSpPr>
            <p:spPr bwMode="auto">
              <a:xfrm>
                <a:off x="5805488" y="4286250"/>
                <a:ext cx="42863" cy="160338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72" y="4"/>
                  </a:cxn>
                  <a:cxn ang="0">
                    <a:pos x="70" y="24"/>
                  </a:cxn>
                  <a:cxn ang="0">
                    <a:pos x="68" y="44"/>
                  </a:cxn>
                  <a:cxn ang="0">
                    <a:pos x="65" y="63"/>
                  </a:cxn>
                  <a:cxn ang="0">
                    <a:pos x="61" y="82"/>
                  </a:cxn>
                  <a:cxn ang="0">
                    <a:pos x="54" y="120"/>
                  </a:cxn>
                  <a:cxn ang="0">
                    <a:pos x="47" y="158"/>
                  </a:cxn>
                  <a:cxn ang="0">
                    <a:pos x="47" y="158"/>
                  </a:cxn>
                  <a:cxn ang="0">
                    <a:pos x="43" y="177"/>
                  </a:cxn>
                  <a:cxn ang="0">
                    <a:pos x="36" y="195"/>
                  </a:cxn>
                  <a:cxn ang="0">
                    <a:pos x="24" y="230"/>
                  </a:cxn>
                  <a:cxn ang="0">
                    <a:pos x="24" y="230"/>
                  </a:cxn>
                  <a:cxn ang="0">
                    <a:pos x="20" y="246"/>
                  </a:cxn>
                  <a:cxn ang="0">
                    <a:pos x="16" y="264"/>
                  </a:cxn>
                  <a:cxn ang="0">
                    <a:pos x="14" y="272"/>
                  </a:cxn>
                  <a:cxn ang="0">
                    <a:pos x="11" y="280"/>
                  </a:cxn>
                  <a:cxn ang="0">
                    <a:pos x="6" y="289"/>
                  </a:cxn>
                  <a:cxn ang="0">
                    <a:pos x="1" y="296"/>
                  </a:cxn>
                  <a:cxn ang="0">
                    <a:pos x="1" y="296"/>
                  </a:cxn>
                  <a:cxn ang="0">
                    <a:pos x="0" y="298"/>
                  </a:cxn>
                  <a:cxn ang="0">
                    <a:pos x="0" y="299"/>
                  </a:cxn>
                  <a:cxn ang="0">
                    <a:pos x="2" y="302"/>
                  </a:cxn>
                  <a:cxn ang="0">
                    <a:pos x="3" y="303"/>
                  </a:cxn>
                  <a:cxn ang="0">
                    <a:pos x="4" y="304"/>
                  </a:cxn>
                  <a:cxn ang="0">
                    <a:pos x="6" y="303"/>
                  </a:cxn>
                  <a:cxn ang="0">
                    <a:pos x="9" y="302"/>
                  </a:cxn>
                  <a:cxn ang="0">
                    <a:pos x="9" y="302"/>
                  </a:cxn>
                  <a:cxn ang="0">
                    <a:pos x="13" y="297"/>
                  </a:cxn>
                  <a:cxn ang="0">
                    <a:pos x="16" y="291"/>
                  </a:cxn>
                  <a:cxn ang="0">
                    <a:pos x="21" y="279"/>
                  </a:cxn>
                  <a:cxn ang="0">
                    <a:pos x="24" y="267"/>
                  </a:cxn>
                  <a:cxn ang="0">
                    <a:pos x="27" y="253"/>
                  </a:cxn>
                  <a:cxn ang="0">
                    <a:pos x="27" y="253"/>
                  </a:cxn>
                  <a:cxn ang="0">
                    <a:pos x="32" y="232"/>
                  </a:cxn>
                  <a:cxn ang="0">
                    <a:pos x="39" y="211"/>
                  </a:cxn>
                  <a:cxn ang="0">
                    <a:pos x="48" y="190"/>
                  </a:cxn>
                  <a:cxn ang="0">
                    <a:pos x="54" y="170"/>
                  </a:cxn>
                  <a:cxn ang="0">
                    <a:pos x="54" y="170"/>
                  </a:cxn>
                  <a:cxn ang="0">
                    <a:pos x="63" y="129"/>
                  </a:cxn>
                  <a:cxn ang="0">
                    <a:pos x="72" y="88"/>
                  </a:cxn>
                  <a:cxn ang="0">
                    <a:pos x="76" y="67"/>
                  </a:cxn>
                  <a:cxn ang="0">
                    <a:pos x="78" y="47"/>
                  </a:cxn>
                  <a:cxn ang="0">
                    <a:pos x="80" y="25"/>
                  </a:cxn>
                  <a:cxn ang="0">
                    <a:pos x="81" y="4"/>
                  </a:cxn>
                  <a:cxn ang="0">
                    <a:pos x="81" y="4"/>
                  </a:cxn>
                  <a:cxn ang="0">
                    <a:pos x="80" y="3"/>
                  </a:cxn>
                  <a:cxn ang="0">
                    <a:pos x="79" y="1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5" y="0"/>
                  </a:cxn>
                  <a:cxn ang="0">
                    <a:pos x="73" y="1"/>
                  </a:cxn>
                  <a:cxn ang="0">
                    <a:pos x="72" y="3"/>
                  </a:cxn>
                  <a:cxn ang="0">
                    <a:pos x="72" y="4"/>
                  </a:cxn>
                  <a:cxn ang="0">
                    <a:pos x="72" y="4"/>
                  </a:cxn>
                </a:cxnLst>
                <a:rect l="0" t="0" r="r" b="b"/>
                <a:pathLst>
                  <a:path w="81" h="304">
                    <a:moveTo>
                      <a:pt x="72" y="4"/>
                    </a:moveTo>
                    <a:lnTo>
                      <a:pt x="72" y="4"/>
                    </a:lnTo>
                    <a:lnTo>
                      <a:pt x="70" y="24"/>
                    </a:lnTo>
                    <a:lnTo>
                      <a:pt x="68" y="44"/>
                    </a:lnTo>
                    <a:lnTo>
                      <a:pt x="65" y="63"/>
                    </a:lnTo>
                    <a:lnTo>
                      <a:pt x="61" y="82"/>
                    </a:lnTo>
                    <a:lnTo>
                      <a:pt x="54" y="120"/>
                    </a:lnTo>
                    <a:lnTo>
                      <a:pt x="47" y="158"/>
                    </a:lnTo>
                    <a:lnTo>
                      <a:pt x="47" y="158"/>
                    </a:lnTo>
                    <a:lnTo>
                      <a:pt x="43" y="177"/>
                    </a:lnTo>
                    <a:lnTo>
                      <a:pt x="36" y="195"/>
                    </a:lnTo>
                    <a:lnTo>
                      <a:pt x="24" y="230"/>
                    </a:lnTo>
                    <a:lnTo>
                      <a:pt x="24" y="230"/>
                    </a:lnTo>
                    <a:lnTo>
                      <a:pt x="20" y="246"/>
                    </a:lnTo>
                    <a:lnTo>
                      <a:pt x="16" y="264"/>
                    </a:lnTo>
                    <a:lnTo>
                      <a:pt x="14" y="272"/>
                    </a:lnTo>
                    <a:lnTo>
                      <a:pt x="11" y="280"/>
                    </a:lnTo>
                    <a:lnTo>
                      <a:pt x="6" y="289"/>
                    </a:lnTo>
                    <a:lnTo>
                      <a:pt x="1" y="296"/>
                    </a:lnTo>
                    <a:lnTo>
                      <a:pt x="1" y="296"/>
                    </a:lnTo>
                    <a:lnTo>
                      <a:pt x="0" y="298"/>
                    </a:lnTo>
                    <a:lnTo>
                      <a:pt x="0" y="299"/>
                    </a:lnTo>
                    <a:lnTo>
                      <a:pt x="2" y="302"/>
                    </a:lnTo>
                    <a:lnTo>
                      <a:pt x="3" y="303"/>
                    </a:lnTo>
                    <a:lnTo>
                      <a:pt x="4" y="304"/>
                    </a:lnTo>
                    <a:lnTo>
                      <a:pt x="6" y="303"/>
                    </a:lnTo>
                    <a:lnTo>
                      <a:pt x="9" y="302"/>
                    </a:lnTo>
                    <a:lnTo>
                      <a:pt x="9" y="302"/>
                    </a:lnTo>
                    <a:lnTo>
                      <a:pt x="13" y="297"/>
                    </a:lnTo>
                    <a:lnTo>
                      <a:pt x="16" y="291"/>
                    </a:lnTo>
                    <a:lnTo>
                      <a:pt x="21" y="279"/>
                    </a:lnTo>
                    <a:lnTo>
                      <a:pt x="24" y="267"/>
                    </a:lnTo>
                    <a:lnTo>
                      <a:pt x="27" y="253"/>
                    </a:lnTo>
                    <a:lnTo>
                      <a:pt x="27" y="253"/>
                    </a:lnTo>
                    <a:lnTo>
                      <a:pt x="32" y="232"/>
                    </a:lnTo>
                    <a:lnTo>
                      <a:pt x="39" y="211"/>
                    </a:lnTo>
                    <a:lnTo>
                      <a:pt x="48" y="190"/>
                    </a:lnTo>
                    <a:lnTo>
                      <a:pt x="54" y="170"/>
                    </a:lnTo>
                    <a:lnTo>
                      <a:pt x="54" y="170"/>
                    </a:lnTo>
                    <a:lnTo>
                      <a:pt x="63" y="129"/>
                    </a:lnTo>
                    <a:lnTo>
                      <a:pt x="72" y="88"/>
                    </a:lnTo>
                    <a:lnTo>
                      <a:pt x="76" y="67"/>
                    </a:lnTo>
                    <a:lnTo>
                      <a:pt x="78" y="47"/>
                    </a:lnTo>
                    <a:lnTo>
                      <a:pt x="80" y="25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80" y="3"/>
                    </a:lnTo>
                    <a:lnTo>
                      <a:pt x="79" y="1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5" y="0"/>
                    </a:lnTo>
                    <a:lnTo>
                      <a:pt x="73" y="1"/>
                    </a:lnTo>
                    <a:lnTo>
                      <a:pt x="72" y="3"/>
                    </a:lnTo>
                    <a:lnTo>
                      <a:pt x="72" y="4"/>
                    </a:lnTo>
                    <a:lnTo>
                      <a:pt x="72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9" name="Freeform 736"/>
              <p:cNvSpPr/>
              <p:nvPr/>
            </p:nvSpPr>
            <p:spPr bwMode="auto">
              <a:xfrm>
                <a:off x="5845176" y="4311650"/>
                <a:ext cx="38100" cy="122238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62" y="4"/>
                  </a:cxn>
                  <a:cxn ang="0">
                    <a:pos x="59" y="36"/>
                  </a:cxn>
                  <a:cxn ang="0">
                    <a:pos x="55" y="69"/>
                  </a:cxn>
                  <a:cxn ang="0">
                    <a:pos x="53" y="86"/>
                  </a:cxn>
                  <a:cxn ang="0">
                    <a:pos x="50" y="101"/>
                  </a:cxn>
                  <a:cxn ang="0">
                    <a:pos x="47" y="117"/>
                  </a:cxn>
                  <a:cxn ang="0">
                    <a:pos x="42" y="132"/>
                  </a:cxn>
                  <a:cxn ang="0">
                    <a:pos x="42" y="132"/>
                  </a:cxn>
                  <a:cxn ang="0">
                    <a:pos x="36" y="145"/>
                  </a:cxn>
                  <a:cxn ang="0">
                    <a:pos x="30" y="159"/>
                  </a:cxn>
                  <a:cxn ang="0">
                    <a:pos x="17" y="185"/>
                  </a:cxn>
                  <a:cxn ang="0">
                    <a:pos x="17" y="185"/>
                  </a:cxn>
                  <a:cxn ang="0">
                    <a:pos x="16" y="189"/>
                  </a:cxn>
                  <a:cxn ang="0">
                    <a:pos x="15" y="194"/>
                  </a:cxn>
                  <a:cxn ang="0">
                    <a:pos x="13" y="206"/>
                  </a:cxn>
                  <a:cxn ang="0">
                    <a:pos x="12" y="212"/>
                  </a:cxn>
                  <a:cxn ang="0">
                    <a:pos x="10" y="217"/>
                  </a:cxn>
                  <a:cxn ang="0">
                    <a:pos x="7" y="221"/>
                  </a:cxn>
                  <a:cxn ang="0">
                    <a:pos x="4" y="223"/>
                  </a:cxn>
                  <a:cxn ang="0">
                    <a:pos x="4" y="223"/>
                  </a:cxn>
                  <a:cxn ang="0">
                    <a:pos x="2" y="224"/>
                  </a:cxn>
                  <a:cxn ang="0">
                    <a:pos x="1" y="225"/>
                  </a:cxn>
                  <a:cxn ang="0">
                    <a:pos x="0" y="227"/>
                  </a:cxn>
                  <a:cxn ang="0">
                    <a:pos x="1" y="228"/>
                  </a:cxn>
                  <a:cxn ang="0">
                    <a:pos x="1" y="230"/>
                  </a:cxn>
                  <a:cxn ang="0">
                    <a:pos x="2" y="231"/>
                  </a:cxn>
                  <a:cxn ang="0">
                    <a:pos x="4" y="232"/>
                  </a:cxn>
                  <a:cxn ang="0">
                    <a:pos x="6" y="232"/>
                  </a:cxn>
                  <a:cxn ang="0">
                    <a:pos x="6" y="232"/>
                  </a:cxn>
                  <a:cxn ang="0">
                    <a:pos x="9" y="230"/>
                  </a:cxn>
                  <a:cxn ang="0">
                    <a:pos x="12" y="229"/>
                  </a:cxn>
                  <a:cxn ang="0">
                    <a:pos x="15" y="225"/>
                  </a:cxn>
                  <a:cxn ang="0">
                    <a:pos x="18" y="219"/>
                  </a:cxn>
                  <a:cxn ang="0">
                    <a:pos x="20" y="213"/>
                  </a:cxn>
                  <a:cxn ang="0">
                    <a:pos x="20" y="213"/>
                  </a:cxn>
                  <a:cxn ang="0">
                    <a:pos x="22" y="205"/>
                  </a:cxn>
                  <a:cxn ang="0">
                    <a:pos x="24" y="198"/>
                  </a:cxn>
                  <a:cxn ang="0">
                    <a:pos x="25" y="191"/>
                  </a:cxn>
                  <a:cxn ang="0">
                    <a:pos x="29" y="184"/>
                  </a:cxn>
                  <a:cxn ang="0">
                    <a:pos x="29" y="184"/>
                  </a:cxn>
                  <a:cxn ang="0">
                    <a:pos x="44" y="150"/>
                  </a:cxn>
                  <a:cxn ang="0">
                    <a:pos x="44" y="150"/>
                  </a:cxn>
                  <a:cxn ang="0">
                    <a:pos x="51" y="133"/>
                  </a:cxn>
                  <a:cxn ang="0">
                    <a:pos x="56" y="116"/>
                  </a:cxn>
                  <a:cxn ang="0">
                    <a:pos x="61" y="97"/>
                  </a:cxn>
                  <a:cxn ang="0">
                    <a:pos x="63" y="78"/>
                  </a:cxn>
                  <a:cxn ang="0">
                    <a:pos x="67" y="41"/>
                  </a:cxn>
                  <a:cxn ang="0">
                    <a:pos x="71" y="4"/>
                  </a:cxn>
                  <a:cxn ang="0">
                    <a:pos x="71" y="4"/>
                  </a:cxn>
                  <a:cxn ang="0">
                    <a:pos x="71" y="2"/>
                  </a:cxn>
                  <a:cxn ang="0">
                    <a:pos x="70" y="1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4" y="1"/>
                  </a:cxn>
                  <a:cxn ang="0">
                    <a:pos x="63" y="2"/>
                  </a:cxn>
                  <a:cxn ang="0">
                    <a:pos x="62" y="4"/>
                  </a:cxn>
                  <a:cxn ang="0">
                    <a:pos x="62" y="4"/>
                  </a:cxn>
                </a:cxnLst>
                <a:rect l="0" t="0" r="r" b="b"/>
                <a:pathLst>
                  <a:path w="71" h="232">
                    <a:moveTo>
                      <a:pt x="62" y="4"/>
                    </a:moveTo>
                    <a:lnTo>
                      <a:pt x="62" y="4"/>
                    </a:lnTo>
                    <a:lnTo>
                      <a:pt x="59" y="36"/>
                    </a:lnTo>
                    <a:lnTo>
                      <a:pt x="55" y="69"/>
                    </a:lnTo>
                    <a:lnTo>
                      <a:pt x="53" y="86"/>
                    </a:lnTo>
                    <a:lnTo>
                      <a:pt x="50" y="101"/>
                    </a:lnTo>
                    <a:lnTo>
                      <a:pt x="47" y="117"/>
                    </a:lnTo>
                    <a:lnTo>
                      <a:pt x="42" y="132"/>
                    </a:lnTo>
                    <a:lnTo>
                      <a:pt x="42" y="132"/>
                    </a:lnTo>
                    <a:lnTo>
                      <a:pt x="36" y="145"/>
                    </a:lnTo>
                    <a:lnTo>
                      <a:pt x="30" y="159"/>
                    </a:lnTo>
                    <a:lnTo>
                      <a:pt x="17" y="185"/>
                    </a:lnTo>
                    <a:lnTo>
                      <a:pt x="17" y="185"/>
                    </a:lnTo>
                    <a:lnTo>
                      <a:pt x="16" y="189"/>
                    </a:lnTo>
                    <a:lnTo>
                      <a:pt x="15" y="194"/>
                    </a:lnTo>
                    <a:lnTo>
                      <a:pt x="13" y="206"/>
                    </a:lnTo>
                    <a:lnTo>
                      <a:pt x="12" y="212"/>
                    </a:lnTo>
                    <a:lnTo>
                      <a:pt x="10" y="217"/>
                    </a:lnTo>
                    <a:lnTo>
                      <a:pt x="7" y="221"/>
                    </a:lnTo>
                    <a:lnTo>
                      <a:pt x="4" y="223"/>
                    </a:lnTo>
                    <a:lnTo>
                      <a:pt x="4" y="223"/>
                    </a:lnTo>
                    <a:lnTo>
                      <a:pt x="2" y="224"/>
                    </a:lnTo>
                    <a:lnTo>
                      <a:pt x="1" y="225"/>
                    </a:lnTo>
                    <a:lnTo>
                      <a:pt x="0" y="227"/>
                    </a:lnTo>
                    <a:lnTo>
                      <a:pt x="1" y="228"/>
                    </a:lnTo>
                    <a:lnTo>
                      <a:pt x="1" y="230"/>
                    </a:lnTo>
                    <a:lnTo>
                      <a:pt x="2" y="231"/>
                    </a:lnTo>
                    <a:lnTo>
                      <a:pt x="4" y="232"/>
                    </a:lnTo>
                    <a:lnTo>
                      <a:pt x="6" y="232"/>
                    </a:lnTo>
                    <a:lnTo>
                      <a:pt x="6" y="232"/>
                    </a:lnTo>
                    <a:lnTo>
                      <a:pt x="9" y="230"/>
                    </a:lnTo>
                    <a:lnTo>
                      <a:pt x="12" y="229"/>
                    </a:lnTo>
                    <a:lnTo>
                      <a:pt x="15" y="225"/>
                    </a:lnTo>
                    <a:lnTo>
                      <a:pt x="18" y="219"/>
                    </a:lnTo>
                    <a:lnTo>
                      <a:pt x="20" y="213"/>
                    </a:lnTo>
                    <a:lnTo>
                      <a:pt x="20" y="213"/>
                    </a:lnTo>
                    <a:lnTo>
                      <a:pt x="22" y="205"/>
                    </a:lnTo>
                    <a:lnTo>
                      <a:pt x="24" y="198"/>
                    </a:lnTo>
                    <a:lnTo>
                      <a:pt x="25" y="191"/>
                    </a:lnTo>
                    <a:lnTo>
                      <a:pt x="29" y="184"/>
                    </a:lnTo>
                    <a:lnTo>
                      <a:pt x="29" y="184"/>
                    </a:lnTo>
                    <a:lnTo>
                      <a:pt x="44" y="150"/>
                    </a:lnTo>
                    <a:lnTo>
                      <a:pt x="44" y="150"/>
                    </a:lnTo>
                    <a:lnTo>
                      <a:pt x="51" y="133"/>
                    </a:lnTo>
                    <a:lnTo>
                      <a:pt x="56" y="116"/>
                    </a:lnTo>
                    <a:lnTo>
                      <a:pt x="61" y="97"/>
                    </a:lnTo>
                    <a:lnTo>
                      <a:pt x="63" y="78"/>
                    </a:lnTo>
                    <a:lnTo>
                      <a:pt x="67" y="41"/>
                    </a:lnTo>
                    <a:lnTo>
                      <a:pt x="71" y="4"/>
                    </a:lnTo>
                    <a:lnTo>
                      <a:pt x="71" y="4"/>
                    </a:lnTo>
                    <a:lnTo>
                      <a:pt x="71" y="2"/>
                    </a:lnTo>
                    <a:lnTo>
                      <a:pt x="70" y="1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4" y="1"/>
                    </a:lnTo>
                    <a:lnTo>
                      <a:pt x="63" y="2"/>
                    </a:lnTo>
                    <a:lnTo>
                      <a:pt x="62" y="4"/>
                    </a:lnTo>
                    <a:lnTo>
                      <a:pt x="62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30" name="Freeform 737"/>
              <p:cNvSpPr>
                <a:spLocks noEditPoints="1"/>
              </p:cNvSpPr>
              <p:nvPr/>
            </p:nvSpPr>
            <p:spPr bwMode="auto">
              <a:xfrm>
                <a:off x="5284788" y="4124325"/>
                <a:ext cx="636588" cy="654050"/>
              </a:xfrm>
              <a:custGeom>
                <a:avLst/>
                <a:gdLst/>
                <a:ahLst/>
                <a:cxnLst>
                  <a:cxn ang="0">
                    <a:pos x="758" y="1226"/>
                  </a:cxn>
                  <a:cxn ang="0">
                    <a:pos x="680" y="1170"/>
                  </a:cxn>
                  <a:cxn ang="0">
                    <a:pos x="470" y="963"/>
                  </a:cxn>
                  <a:cxn ang="0">
                    <a:pos x="211" y="691"/>
                  </a:cxn>
                  <a:cxn ang="0">
                    <a:pos x="48" y="528"/>
                  </a:cxn>
                  <a:cxn ang="0">
                    <a:pos x="0" y="453"/>
                  </a:cxn>
                  <a:cxn ang="0">
                    <a:pos x="29" y="394"/>
                  </a:cxn>
                  <a:cxn ang="0">
                    <a:pos x="72" y="374"/>
                  </a:cxn>
                  <a:cxn ang="0">
                    <a:pos x="164" y="413"/>
                  </a:cxn>
                  <a:cxn ang="0">
                    <a:pos x="255" y="461"/>
                  </a:cxn>
                  <a:cxn ang="0">
                    <a:pos x="308" y="497"/>
                  </a:cxn>
                  <a:cxn ang="0">
                    <a:pos x="631" y="168"/>
                  </a:cxn>
                  <a:cxn ang="0">
                    <a:pos x="619" y="78"/>
                  </a:cxn>
                  <a:cxn ang="0">
                    <a:pos x="679" y="7"/>
                  </a:cxn>
                  <a:cxn ang="0">
                    <a:pos x="745" y="4"/>
                  </a:cxn>
                  <a:cxn ang="0">
                    <a:pos x="863" y="85"/>
                  </a:cxn>
                  <a:cxn ang="0">
                    <a:pos x="1020" y="246"/>
                  </a:cxn>
                  <a:cxn ang="0">
                    <a:pos x="1174" y="417"/>
                  </a:cxn>
                  <a:cxn ang="0">
                    <a:pos x="1203" y="504"/>
                  </a:cxn>
                  <a:cxn ang="0">
                    <a:pos x="1174" y="569"/>
                  </a:cxn>
                  <a:cxn ang="0">
                    <a:pos x="1108" y="602"/>
                  </a:cxn>
                  <a:cxn ang="0">
                    <a:pos x="1042" y="592"/>
                  </a:cxn>
                  <a:cxn ang="0">
                    <a:pos x="836" y="812"/>
                  </a:cxn>
                  <a:cxn ang="0">
                    <a:pos x="742" y="946"/>
                  </a:cxn>
                  <a:cxn ang="0">
                    <a:pos x="805" y="1026"/>
                  </a:cxn>
                  <a:cxn ang="0">
                    <a:pos x="848" y="1140"/>
                  </a:cxn>
                  <a:cxn ang="0">
                    <a:pos x="846" y="1212"/>
                  </a:cxn>
                  <a:cxn ang="0">
                    <a:pos x="807" y="1236"/>
                  </a:cxn>
                  <a:cxn ang="0">
                    <a:pos x="55" y="431"/>
                  </a:cxn>
                  <a:cxn ang="0">
                    <a:pos x="48" y="453"/>
                  </a:cxn>
                  <a:cxn ang="0">
                    <a:pos x="200" y="613"/>
                  </a:cxn>
                  <a:cxn ang="0">
                    <a:pos x="478" y="907"/>
                  </a:cxn>
                  <a:cxn ang="0">
                    <a:pos x="666" y="1093"/>
                  </a:cxn>
                  <a:cxn ang="0">
                    <a:pos x="780" y="1186"/>
                  </a:cxn>
                  <a:cxn ang="0">
                    <a:pos x="805" y="1181"/>
                  </a:cxn>
                  <a:cxn ang="0">
                    <a:pos x="795" y="1129"/>
                  </a:cxn>
                  <a:cxn ang="0">
                    <a:pos x="725" y="996"/>
                  </a:cxn>
                  <a:cxn ang="0">
                    <a:pos x="690" y="931"/>
                  </a:cxn>
                  <a:cxn ang="0">
                    <a:pos x="687" y="904"/>
                  </a:cxn>
                  <a:cxn ang="0">
                    <a:pos x="816" y="768"/>
                  </a:cxn>
                  <a:cxn ang="0">
                    <a:pos x="1010" y="557"/>
                  </a:cxn>
                  <a:cxn ang="0">
                    <a:pos x="1025" y="536"/>
                  </a:cxn>
                  <a:cxn ang="0">
                    <a:pos x="1050" y="540"/>
                  </a:cxn>
                  <a:cxn ang="0">
                    <a:pos x="1110" y="559"/>
                  </a:cxn>
                  <a:cxn ang="0">
                    <a:pos x="1143" y="535"/>
                  </a:cxn>
                  <a:cxn ang="0">
                    <a:pos x="1158" y="486"/>
                  </a:cxn>
                  <a:cxn ang="0">
                    <a:pos x="1111" y="411"/>
                  </a:cxn>
                  <a:cxn ang="0">
                    <a:pos x="996" y="286"/>
                  </a:cxn>
                  <a:cxn ang="0">
                    <a:pos x="822" y="108"/>
                  </a:cxn>
                  <a:cxn ang="0">
                    <a:pos x="747" y="50"/>
                  </a:cxn>
                  <a:cxn ang="0">
                    <a:pos x="688" y="57"/>
                  </a:cxn>
                  <a:cxn ang="0">
                    <a:pos x="658" y="111"/>
                  </a:cxn>
                  <a:cxn ang="0">
                    <a:pos x="679" y="159"/>
                  </a:cxn>
                  <a:cxn ang="0">
                    <a:pos x="674" y="184"/>
                  </a:cxn>
                  <a:cxn ang="0">
                    <a:pos x="425" y="444"/>
                  </a:cxn>
                  <a:cxn ang="0">
                    <a:pos x="324" y="533"/>
                  </a:cxn>
                  <a:cxn ang="0">
                    <a:pos x="301" y="542"/>
                  </a:cxn>
                  <a:cxn ang="0">
                    <a:pos x="235" y="502"/>
                  </a:cxn>
                  <a:cxn ang="0">
                    <a:pos x="170" y="470"/>
                  </a:cxn>
                  <a:cxn ang="0">
                    <a:pos x="116" y="434"/>
                  </a:cxn>
                </a:cxnLst>
                <a:rect l="0" t="0" r="r" b="b"/>
                <a:pathLst>
                  <a:path w="1204" h="1236">
                    <a:moveTo>
                      <a:pt x="799" y="1236"/>
                    </a:moveTo>
                    <a:lnTo>
                      <a:pt x="799" y="1236"/>
                    </a:lnTo>
                    <a:lnTo>
                      <a:pt x="792" y="1236"/>
                    </a:lnTo>
                    <a:lnTo>
                      <a:pt x="784" y="1235"/>
                    </a:lnTo>
                    <a:lnTo>
                      <a:pt x="777" y="1233"/>
                    </a:lnTo>
                    <a:lnTo>
                      <a:pt x="769" y="1231"/>
                    </a:lnTo>
                    <a:lnTo>
                      <a:pt x="769" y="1231"/>
                    </a:lnTo>
                    <a:lnTo>
                      <a:pt x="758" y="1226"/>
                    </a:lnTo>
                    <a:lnTo>
                      <a:pt x="747" y="1220"/>
                    </a:lnTo>
                    <a:lnTo>
                      <a:pt x="735" y="1214"/>
                    </a:lnTo>
                    <a:lnTo>
                      <a:pt x="724" y="1207"/>
                    </a:lnTo>
                    <a:lnTo>
                      <a:pt x="713" y="1199"/>
                    </a:lnTo>
                    <a:lnTo>
                      <a:pt x="701" y="1191"/>
                    </a:lnTo>
                    <a:lnTo>
                      <a:pt x="691" y="1180"/>
                    </a:lnTo>
                    <a:lnTo>
                      <a:pt x="680" y="1170"/>
                    </a:lnTo>
                    <a:lnTo>
                      <a:pt x="680" y="1170"/>
                    </a:lnTo>
                    <a:lnTo>
                      <a:pt x="656" y="1147"/>
                    </a:lnTo>
                    <a:lnTo>
                      <a:pt x="631" y="1124"/>
                    </a:lnTo>
                    <a:lnTo>
                      <a:pt x="631" y="1124"/>
                    </a:lnTo>
                    <a:lnTo>
                      <a:pt x="606" y="1103"/>
                    </a:lnTo>
                    <a:lnTo>
                      <a:pt x="582" y="1080"/>
                    </a:lnTo>
                    <a:lnTo>
                      <a:pt x="582" y="1080"/>
                    </a:lnTo>
                    <a:lnTo>
                      <a:pt x="526" y="1022"/>
                    </a:lnTo>
                    <a:lnTo>
                      <a:pt x="470" y="963"/>
                    </a:lnTo>
                    <a:lnTo>
                      <a:pt x="470" y="963"/>
                    </a:lnTo>
                    <a:lnTo>
                      <a:pt x="422" y="915"/>
                    </a:lnTo>
                    <a:lnTo>
                      <a:pt x="375" y="865"/>
                    </a:lnTo>
                    <a:lnTo>
                      <a:pt x="375" y="865"/>
                    </a:lnTo>
                    <a:lnTo>
                      <a:pt x="321" y="809"/>
                    </a:lnTo>
                    <a:lnTo>
                      <a:pt x="268" y="752"/>
                    </a:lnTo>
                    <a:lnTo>
                      <a:pt x="268" y="752"/>
                    </a:lnTo>
                    <a:lnTo>
                      <a:pt x="211" y="691"/>
                    </a:lnTo>
                    <a:lnTo>
                      <a:pt x="182" y="660"/>
                    </a:lnTo>
                    <a:lnTo>
                      <a:pt x="152" y="629"/>
                    </a:lnTo>
                    <a:lnTo>
                      <a:pt x="152" y="629"/>
                    </a:lnTo>
                    <a:lnTo>
                      <a:pt x="108" y="587"/>
                    </a:lnTo>
                    <a:lnTo>
                      <a:pt x="108" y="587"/>
                    </a:lnTo>
                    <a:lnTo>
                      <a:pt x="77" y="558"/>
                    </a:lnTo>
                    <a:lnTo>
                      <a:pt x="48" y="528"/>
                    </a:lnTo>
                    <a:lnTo>
                      <a:pt x="48" y="528"/>
                    </a:lnTo>
                    <a:lnTo>
                      <a:pt x="33" y="511"/>
                    </a:lnTo>
                    <a:lnTo>
                      <a:pt x="26" y="503"/>
                    </a:lnTo>
                    <a:lnTo>
                      <a:pt x="18" y="493"/>
                    </a:lnTo>
                    <a:lnTo>
                      <a:pt x="12" y="483"/>
                    </a:lnTo>
                    <a:lnTo>
                      <a:pt x="7" y="474"/>
                    </a:lnTo>
                    <a:lnTo>
                      <a:pt x="3" y="463"/>
                    </a:lnTo>
                    <a:lnTo>
                      <a:pt x="0" y="453"/>
                    </a:lnTo>
                    <a:lnTo>
                      <a:pt x="0" y="453"/>
                    </a:lnTo>
                    <a:lnTo>
                      <a:pt x="0" y="448"/>
                    </a:lnTo>
                    <a:lnTo>
                      <a:pt x="0" y="443"/>
                    </a:lnTo>
                    <a:lnTo>
                      <a:pt x="1" y="437"/>
                    </a:lnTo>
                    <a:lnTo>
                      <a:pt x="2" y="432"/>
                    </a:lnTo>
                    <a:lnTo>
                      <a:pt x="6" y="422"/>
                    </a:lnTo>
                    <a:lnTo>
                      <a:pt x="13" y="412"/>
                    </a:lnTo>
                    <a:lnTo>
                      <a:pt x="21" y="402"/>
                    </a:lnTo>
                    <a:lnTo>
                      <a:pt x="29" y="394"/>
                    </a:lnTo>
                    <a:lnTo>
                      <a:pt x="38" y="387"/>
                    </a:lnTo>
                    <a:lnTo>
                      <a:pt x="47" y="382"/>
                    </a:lnTo>
                    <a:lnTo>
                      <a:pt x="47" y="382"/>
                    </a:lnTo>
                    <a:lnTo>
                      <a:pt x="53" y="379"/>
                    </a:lnTo>
                    <a:lnTo>
                      <a:pt x="59" y="377"/>
                    </a:lnTo>
                    <a:lnTo>
                      <a:pt x="65" y="376"/>
                    </a:lnTo>
                    <a:lnTo>
                      <a:pt x="72" y="374"/>
                    </a:lnTo>
                    <a:lnTo>
                      <a:pt x="72" y="374"/>
                    </a:lnTo>
                    <a:lnTo>
                      <a:pt x="83" y="376"/>
                    </a:lnTo>
                    <a:lnTo>
                      <a:pt x="95" y="378"/>
                    </a:lnTo>
                    <a:lnTo>
                      <a:pt x="106" y="382"/>
                    </a:lnTo>
                    <a:lnTo>
                      <a:pt x="120" y="387"/>
                    </a:lnTo>
                    <a:lnTo>
                      <a:pt x="120" y="387"/>
                    </a:lnTo>
                    <a:lnTo>
                      <a:pt x="131" y="392"/>
                    </a:lnTo>
                    <a:lnTo>
                      <a:pt x="142" y="399"/>
                    </a:lnTo>
                    <a:lnTo>
                      <a:pt x="164" y="413"/>
                    </a:lnTo>
                    <a:lnTo>
                      <a:pt x="164" y="413"/>
                    </a:lnTo>
                    <a:lnTo>
                      <a:pt x="191" y="429"/>
                    </a:lnTo>
                    <a:lnTo>
                      <a:pt x="205" y="436"/>
                    </a:lnTo>
                    <a:lnTo>
                      <a:pt x="219" y="443"/>
                    </a:lnTo>
                    <a:lnTo>
                      <a:pt x="219" y="443"/>
                    </a:lnTo>
                    <a:lnTo>
                      <a:pt x="228" y="447"/>
                    </a:lnTo>
                    <a:lnTo>
                      <a:pt x="237" y="451"/>
                    </a:lnTo>
                    <a:lnTo>
                      <a:pt x="255" y="461"/>
                    </a:lnTo>
                    <a:lnTo>
                      <a:pt x="255" y="461"/>
                    </a:lnTo>
                    <a:lnTo>
                      <a:pt x="275" y="472"/>
                    </a:lnTo>
                    <a:lnTo>
                      <a:pt x="275" y="472"/>
                    </a:lnTo>
                    <a:lnTo>
                      <a:pt x="283" y="478"/>
                    </a:lnTo>
                    <a:lnTo>
                      <a:pt x="292" y="485"/>
                    </a:lnTo>
                    <a:lnTo>
                      <a:pt x="292" y="485"/>
                    </a:lnTo>
                    <a:lnTo>
                      <a:pt x="305" y="494"/>
                    </a:lnTo>
                    <a:lnTo>
                      <a:pt x="308" y="497"/>
                    </a:lnTo>
                    <a:lnTo>
                      <a:pt x="312" y="494"/>
                    </a:lnTo>
                    <a:lnTo>
                      <a:pt x="312" y="494"/>
                    </a:lnTo>
                    <a:lnTo>
                      <a:pt x="393" y="412"/>
                    </a:lnTo>
                    <a:lnTo>
                      <a:pt x="474" y="328"/>
                    </a:lnTo>
                    <a:lnTo>
                      <a:pt x="474" y="328"/>
                    </a:lnTo>
                    <a:lnTo>
                      <a:pt x="550" y="249"/>
                    </a:lnTo>
                    <a:lnTo>
                      <a:pt x="628" y="171"/>
                    </a:lnTo>
                    <a:lnTo>
                      <a:pt x="631" y="168"/>
                    </a:lnTo>
                    <a:lnTo>
                      <a:pt x="629" y="164"/>
                    </a:lnTo>
                    <a:lnTo>
                      <a:pt x="629" y="164"/>
                    </a:lnTo>
                    <a:lnTo>
                      <a:pt x="623" y="151"/>
                    </a:lnTo>
                    <a:lnTo>
                      <a:pt x="618" y="137"/>
                    </a:lnTo>
                    <a:lnTo>
                      <a:pt x="615" y="122"/>
                    </a:lnTo>
                    <a:lnTo>
                      <a:pt x="614" y="108"/>
                    </a:lnTo>
                    <a:lnTo>
                      <a:pt x="615" y="92"/>
                    </a:lnTo>
                    <a:lnTo>
                      <a:pt x="619" y="78"/>
                    </a:lnTo>
                    <a:lnTo>
                      <a:pt x="624" y="64"/>
                    </a:lnTo>
                    <a:lnTo>
                      <a:pt x="630" y="50"/>
                    </a:lnTo>
                    <a:lnTo>
                      <a:pt x="630" y="50"/>
                    </a:lnTo>
                    <a:lnTo>
                      <a:pt x="638" y="39"/>
                    </a:lnTo>
                    <a:lnTo>
                      <a:pt x="646" y="28"/>
                    </a:lnTo>
                    <a:lnTo>
                      <a:pt x="656" y="20"/>
                    </a:lnTo>
                    <a:lnTo>
                      <a:pt x="667" y="13"/>
                    </a:lnTo>
                    <a:lnTo>
                      <a:pt x="679" y="7"/>
                    </a:lnTo>
                    <a:lnTo>
                      <a:pt x="690" y="3"/>
                    </a:lnTo>
                    <a:lnTo>
                      <a:pt x="703" y="1"/>
                    </a:lnTo>
                    <a:lnTo>
                      <a:pt x="716" y="0"/>
                    </a:lnTo>
                    <a:lnTo>
                      <a:pt x="716" y="0"/>
                    </a:lnTo>
                    <a:lnTo>
                      <a:pt x="725" y="1"/>
                    </a:lnTo>
                    <a:lnTo>
                      <a:pt x="734" y="2"/>
                    </a:lnTo>
                    <a:lnTo>
                      <a:pt x="734" y="2"/>
                    </a:lnTo>
                    <a:lnTo>
                      <a:pt x="745" y="4"/>
                    </a:lnTo>
                    <a:lnTo>
                      <a:pt x="754" y="6"/>
                    </a:lnTo>
                    <a:lnTo>
                      <a:pt x="763" y="9"/>
                    </a:lnTo>
                    <a:lnTo>
                      <a:pt x="773" y="13"/>
                    </a:lnTo>
                    <a:lnTo>
                      <a:pt x="789" y="21"/>
                    </a:lnTo>
                    <a:lnTo>
                      <a:pt x="806" y="33"/>
                    </a:lnTo>
                    <a:lnTo>
                      <a:pt x="820" y="44"/>
                    </a:lnTo>
                    <a:lnTo>
                      <a:pt x="834" y="57"/>
                    </a:lnTo>
                    <a:lnTo>
                      <a:pt x="863" y="85"/>
                    </a:lnTo>
                    <a:lnTo>
                      <a:pt x="865" y="87"/>
                    </a:lnTo>
                    <a:lnTo>
                      <a:pt x="865" y="87"/>
                    </a:lnTo>
                    <a:lnTo>
                      <a:pt x="903" y="125"/>
                    </a:lnTo>
                    <a:lnTo>
                      <a:pt x="939" y="163"/>
                    </a:lnTo>
                    <a:lnTo>
                      <a:pt x="939" y="163"/>
                    </a:lnTo>
                    <a:lnTo>
                      <a:pt x="976" y="201"/>
                    </a:lnTo>
                    <a:lnTo>
                      <a:pt x="1013" y="239"/>
                    </a:lnTo>
                    <a:lnTo>
                      <a:pt x="1020" y="246"/>
                    </a:lnTo>
                    <a:lnTo>
                      <a:pt x="1020" y="246"/>
                    </a:lnTo>
                    <a:lnTo>
                      <a:pt x="1053" y="279"/>
                    </a:lnTo>
                    <a:lnTo>
                      <a:pt x="1085" y="313"/>
                    </a:lnTo>
                    <a:lnTo>
                      <a:pt x="1117" y="348"/>
                    </a:lnTo>
                    <a:lnTo>
                      <a:pt x="1147" y="383"/>
                    </a:lnTo>
                    <a:lnTo>
                      <a:pt x="1155" y="391"/>
                    </a:lnTo>
                    <a:lnTo>
                      <a:pt x="1155" y="391"/>
                    </a:lnTo>
                    <a:lnTo>
                      <a:pt x="1174" y="417"/>
                    </a:lnTo>
                    <a:lnTo>
                      <a:pt x="1184" y="429"/>
                    </a:lnTo>
                    <a:lnTo>
                      <a:pt x="1192" y="443"/>
                    </a:lnTo>
                    <a:lnTo>
                      <a:pt x="1198" y="457"/>
                    </a:lnTo>
                    <a:lnTo>
                      <a:pt x="1202" y="472"/>
                    </a:lnTo>
                    <a:lnTo>
                      <a:pt x="1203" y="479"/>
                    </a:lnTo>
                    <a:lnTo>
                      <a:pt x="1204" y="487"/>
                    </a:lnTo>
                    <a:lnTo>
                      <a:pt x="1203" y="495"/>
                    </a:lnTo>
                    <a:lnTo>
                      <a:pt x="1203" y="504"/>
                    </a:lnTo>
                    <a:lnTo>
                      <a:pt x="1203" y="504"/>
                    </a:lnTo>
                    <a:lnTo>
                      <a:pt x="1201" y="514"/>
                    </a:lnTo>
                    <a:lnTo>
                      <a:pt x="1198" y="524"/>
                    </a:lnTo>
                    <a:lnTo>
                      <a:pt x="1195" y="535"/>
                    </a:lnTo>
                    <a:lnTo>
                      <a:pt x="1191" y="544"/>
                    </a:lnTo>
                    <a:lnTo>
                      <a:pt x="1186" y="552"/>
                    </a:lnTo>
                    <a:lnTo>
                      <a:pt x="1181" y="560"/>
                    </a:lnTo>
                    <a:lnTo>
                      <a:pt x="1174" y="569"/>
                    </a:lnTo>
                    <a:lnTo>
                      <a:pt x="1167" y="575"/>
                    </a:lnTo>
                    <a:lnTo>
                      <a:pt x="1160" y="581"/>
                    </a:lnTo>
                    <a:lnTo>
                      <a:pt x="1153" y="586"/>
                    </a:lnTo>
                    <a:lnTo>
                      <a:pt x="1144" y="591"/>
                    </a:lnTo>
                    <a:lnTo>
                      <a:pt x="1136" y="596"/>
                    </a:lnTo>
                    <a:lnTo>
                      <a:pt x="1127" y="599"/>
                    </a:lnTo>
                    <a:lnTo>
                      <a:pt x="1117" y="601"/>
                    </a:lnTo>
                    <a:lnTo>
                      <a:pt x="1108" y="602"/>
                    </a:lnTo>
                    <a:lnTo>
                      <a:pt x="1098" y="603"/>
                    </a:lnTo>
                    <a:lnTo>
                      <a:pt x="1098" y="603"/>
                    </a:lnTo>
                    <a:lnTo>
                      <a:pt x="1085" y="602"/>
                    </a:lnTo>
                    <a:lnTo>
                      <a:pt x="1073" y="600"/>
                    </a:lnTo>
                    <a:lnTo>
                      <a:pt x="1061" y="596"/>
                    </a:lnTo>
                    <a:lnTo>
                      <a:pt x="1048" y="591"/>
                    </a:lnTo>
                    <a:lnTo>
                      <a:pt x="1045" y="589"/>
                    </a:lnTo>
                    <a:lnTo>
                      <a:pt x="1042" y="592"/>
                    </a:lnTo>
                    <a:lnTo>
                      <a:pt x="1042" y="592"/>
                    </a:lnTo>
                    <a:lnTo>
                      <a:pt x="993" y="644"/>
                    </a:lnTo>
                    <a:lnTo>
                      <a:pt x="944" y="697"/>
                    </a:lnTo>
                    <a:lnTo>
                      <a:pt x="944" y="697"/>
                    </a:lnTo>
                    <a:lnTo>
                      <a:pt x="890" y="755"/>
                    </a:lnTo>
                    <a:lnTo>
                      <a:pt x="863" y="784"/>
                    </a:lnTo>
                    <a:lnTo>
                      <a:pt x="836" y="812"/>
                    </a:lnTo>
                    <a:lnTo>
                      <a:pt x="836" y="812"/>
                    </a:lnTo>
                    <a:lnTo>
                      <a:pt x="806" y="842"/>
                    </a:lnTo>
                    <a:lnTo>
                      <a:pt x="778" y="873"/>
                    </a:lnTo>
                    <a:lnTo>
                      <a:pt x="778" y="873"/>
                    </a:lnTo>
                    <a:lnTo>
                      <a:pt x="731" y="923"/>
                    </a:lnTo>
                    <a:lnTo>
                      <a:pt x="728" y="926"/>
                    </a:lnTo>
                    <a:lnTo>
                      <a:pt x="730" y="930"/>
                    </a:lnTo>
                    <a:lnTo>
                      <a:pt x="730" y="930"/>
                    </a:lnTo>
                    <a:lnTo>
                      <a:pt x="742" y="946"/>
                    </a:lnTo>
                    <a:lnTo>
                      <a:pt x="742" y="946"/>
                    </a:lnTo>
                    <a:lnTo>
                      <a:pt x="754" y="962"/>
                    </a:lnTo>
                    <a:lnTo>
                      <a:pt x="767" y="979"/>
                    </a:lnTo>
                    <a:lnTo>
                      <a:pt x="771" y="983"/>
                    </a:lnTo>
                    <a:lnTo>
                      <a:pt x="771" y="983"/>
                    </a:lnTo>
                    <a:lnTo>
                      <a:pt x="790" y="1004"/>
                    </a:lnTo>
                    <a:lnTo>
                      <a:pt x="798" y="1015"/>
                    </a:lnTo>
                    <a:lnTo>
                      <a:pt x="805" y="1026"/>
                    </a:lnTo>
                    <a:lnTo>
                      <a:pt x="805" y="1026"/>
                    </a:lnTo>
                    <a:lnTo>
                      <a:pt x="811" y="1041"/>
                    </a:lnTo>
                    <a:lnTo>
                      <a:pt x="817" y="1056"/>
                    </a:lnTo>
                    <a:lnTo>
                      <a:pt x="828" y="1087"/>
                    </a:lnTo>
                    <a:lnTo>
                      <a:pt x="828" y="1087"/>
                    </a:lnTo>
                    <a:lnTo>
                      <a:pt x="838" y="1114"/>
                    </a:lnTo>
                    <a:lnTo>
                      <a:pt x="848" y="1140"/>
                    </a:lnTo>
                    <a:lnTo>
                      <a:pt x="848" y="1140"/>
                    </a:lnTo>
                    <a:lnTo>
                      <a:pt x="851" y="1150"/>
                    </a:lnTo>
                    <a:lnTo>
                      <a:pt x="854" y="1160"/>
                    </a:lnTo>
                    <a:lnTo>
                      <a:pt x="855" y="1169"/>
                    </a:lnTo>
                    <a:lnTo>
                      <a:pt x="856" y="1178"/>
                    </a:lnTo>
                    <a:lnTo>
                      <a:pt x="855" y="1187"/>
                    </a:lnTo>
                    <a:lnTo>
                      <a:pt x="853" y="1197"/>
                    </a:lnTo>
                    <a:lnTo>
                      <a:pt x="850" y="1204"/>
                    </a:lnTo>
                    <a:lnTo>
                      <a:pt x="846" y="1212"/>
                    </a:lnTo>
                    <a:lnTo>
                      <a:pt x="846" y="1212"/>
                    </a:lnTo>
                    <a:lnTo>
                      <a:pt x="842" y="1217"/>
                    </a:lnTo>
                    <a:lnTo>
                      <a:pt x="837" y="1223"/>
                    </a:lnTo>
                    <a:lnTo>
                      <a:pt x="831" y="1227"/>
                    </a:lnTo>
                    <a:lnTo>
                      <a:pt x="826" y="1230"/>
                    </a:lnTo>
                    <a:lnTo>
                      <a:pt x="820" y="1233"/>
                    </a:lnTo>
                    <a:lnTo>
                      <a:pt x="813" y="1235"/>
                    </a:lnTo>
                    <a:lnTo>
                      <a:pt x="807" y="1236"/>
                    </a:lnTo>
                    <a:lnTo>
                      <a:pt x="799" y="1236"/>
                    </a:lnTo>
                    <a:lnTo>
                      <a:pt x="799" y="1236"/>
                    </a:lnTo>
                    <a:close/>
                    <a:moveTo>
                      <a:pt x="86" y="424"/>
                    </a:moveTo>
                    <a:lnTo>
                      <a:pt x="86" y="424"/>
                    </a:lnTo>
                    <a:lnTo>
                      <a:pt x="76" y="424"/>
                    </a:lnTo>
                    <a:lnTo>
                      <a:pt x="65" y="427"/>
                    </a:lnTo>
                    <a:lnTo>
                      <a:pt x="60" y="429"/>
                    </a:lnTo>
                    <a:lnTo>
                      <a:pt x="55" y="431"/>
                    </a:lnTo>
                    <a:lnTo>
                      <a:pt x="50" y="434"/>
                    </a:lnTo>
                    <a:lnTo>
                      <a:pt x="47" y="439"/>
                    </a:lnTo>
                    <a:lnTo>
                      <a:pt x="47" y="439"/>
                    </a:lnTo>
                    <a:lnTo>
                      <a:pt x="46" y="442"/>
                    </a:lnTo>
                    <a:lnTo>
                      <a:pt x="45" y="446"/>
                    </a:lnTo>
                    <a:lnTo>
                      <a:pt x="46" y="449"/>
                    </a:lnTo>
                    <a:lnTo>
                      <a:pt x="48" y="453"/>
                    </a:lnTo>
                    <a:lnTo>
                      <a:pt x="48" y="453"/>
                    </a:lnTo>
                    <a:lnTo>
                      <a:pt x="60" y="471"/>
                    </a:lnTo>
                    <a:lnTo>
                      <a:pt x="73" y="487"/>
                    </a:lnTo>
                    <a:lnTo>
                      <a:pt x="88" y="503"/>
                    </a:lnTo>
                    <a:lnTo>
                      <a:pt x="104" y="519"/>
                    </a:lnTo>
                    <a:lnTo>
                      <a:pt x="104" y="519"/>
                    </a:lnTo>
                    <a:lnTo>
                      <a:pt x="129" y="542"/>
                    </a:lnTo>
                    <a:lnTo>
                      <a:pt x="153" y="566"/>
                    </a:lnTo>
                    <a:lnTo>
                      <a:pt x="200" y="613"/>
                    </a:lnTo>
                    <a:lnTo>
                      <a:pt x="247" y="662"/>
                    </a:lnTo>
                    <a:lnTo>
                      <a:pt x="291" y="710"/>
                    </a:lnTo>
                    <a:lnTo>
                      <a:pt x="291" y="710"/>
                    </a:lnTo>
                    <a:lnTo>
                      <a:pt x="349" y="772"/>
                    </a:lnTo>
                    <a:lnTo>
                      <a:pt x="407" y="833"/>
                    </a:lnTo>
                    <a:lnTo>
                      <a:pt x="407" y="833"/>
                    </a:lnTo>
                    <a:lnTo>
                      <a:pt x="443" y="870"/>
                    </a:lnTo>
                    <a:lnTo>
                      <a:pt x="478" y="907"/>
                    </a:lnTo>
                    <a:lnTo>
                      <a:pt x="478" y="907"/>
                    </a:lnTo>
                    <a:lnTo>
                      <a:pt x="518" y="950"/>
                    </a:lnTo>
                    <a:lnTo>
                      <a:pt x="560" y="992"/>
                    </a:lnTo>
                    <a:lnTo>
                      <a:pt x="560" y="992"/>
                    </a:lnTo>
                    <a:lnTo>
                      <a:pt x="595" y="1027"/>
                    </a:lnTo>
                    <a:lnTo>
                      <a:pt x="631" y="1060"/>
                    </a:lnTo>
                    <a:lnTo>
                      <a:pt x="631" y="1060"/>
                    </a:lnTo>
                    <a:lnTo>
                      <a:pt x="666" y="1093"/>
                    </a:lnTo>
                    <a:lnTo>
                      <a:pt x="701" y="1128"/>
                    </a:lnTo>
                    <a:lnTo>
                      <a:pt x="701" y="1128"/>
                    </a:lnTo>
                    <a:lnTo>
                      <a:pt x="717" y="1143"/>
                    </a:lnTo>
                    <a:lnTo>
                      <a:pt x="736" y="1161"/>
                    </a:lnTo>
                    <a:lnTo>
                      <a:pt x="748" y="1169"/>
                    </a:lnTo>
                    <a:lnTo>
                      <a:pt x="758" y="1176"/>
                    </a:lnTo>
                    <a:lnTo>
                      <a:pt x="769" y="1182"/>
                    </a:lnTo>
                    <a:lnTo>
                      <a:pt x="780" y="1186"/>
                    </a:lnTo>
                    <a:lnTo>
                      <a:pt x="780" y="1186"/>
                    </a:lnTo>
                    <a:lnTo>
                      <a:pt x="786" y="1187"/>
                    </a:lnTo>
                    <a:lnTo>
                      <a:pt x="791" y="1188"/>
                    </a:lnTo>
                    <a:lnTo>
                      <a:pt x="791" y="1188"/>
                    </a:lnTo>
                    <a:lnTo>
                      <a:pt x="796" y="1187"/>
                    </a:lnTo>
                    <a:lnTo>
                      <a:pt x="800" y="1186"/>
                    </a:lnTo>
                    <a:lnTo>
                      <a:pt x="802" y="1183"/>
                    </a:lnTo>
                    <a:lnTo>
                      <a:pt x="805" y="1181"/>
                    </a:lnTo>
                    <a:lnTo>
                      <a:pt x="805" y="1181"/>
                    </a:lnTo>
                    <a:lnTo>
                      <a:pt x="807" y="1177"/>
                    </a:lnTo>
                    <a:lnTo>
                      <a:pt x="808" y="1172"/>
                    </a:lnTo>
                    <a:lnTo>
                      <a:pt x="808" y="1166"/>
                    </a:lnTo>
                    <a:lnTo>
                      <a:pt x="807" y="1160"/>
                    </a:lnTo>
                    <a:lnTo>
                      <a:pt x="801" y="1145"/>
                    </a:lnTo>
                    <a:lnTo>
                      <a:pt x="795" y="1129"/>
                    </a:lnTo>
                    <a:lnTo>
                      <a:pt x="795" y="1129"/>
                    </a:lnTo>
                    <a:lnTo>
                      <a:pt x="791" y="1118"/>
                    </a:lnTo>
                    <a:lnTo>
                      <a:pt x="791" y="1118"/>
                    </a:lnTo>
                    <a:lnTo>
                      <a:pt x="783" y="1097"/>
                    </a:lnTo>
                    <a:lnTo>
                      <a:pt x="774" y="1076"/>
                    </a:lnTo>
                    <a:lnTo>
                      <a:pt x="763" y="1055"/>
                    </a:lnTo>
                    <a:lnTo>
                      <a:pt x="752" y="1036"/>
                    </a:lnTo>
                    <a:lnTo>
                      <a:pt x="738" y="1016"/>
                    </a:lnTo>
                    <a:lnTo>
                      <a:pt x="725" y="996"/>
                    </a:lnTo>
                    <a:lnTo>
                      <a:pt x="709" y="977"/>
                    </a:lnTo>
                    <a:lnTo>
                      <a:pt x="694" y="956"/>
                    </a:lnTo>
                    <a:lnTo>
                      <a:pt x="694" y="956"/>
                    </a:lnTo>
                    <a:lnTo>
                      <a:pt x="691" y="951"/>
                    </a:lnTo>
                    <a:lnTo>
                      <a:pt x="689" y="946"/>
                    </a:lnTo>
                    <a:lnTo>
                      <a:pt x="688" y="940"/>
                    </a:lnTo>
                    <a:lnTo>
                      <a:pt x="689" y="934"/>
                    </a:lnTo>
                    <a:lnTo>
                      <a:pt x="690" y="931"/>
                    </a:lnTo>
                    <a:lnTo>
                      <a:pt x="688" y="929"/>
                    </a:lnTo>
                    <a:lnTo>
                      <a:pt x="688" y="929"/>
                    </a:lnTo>
                    <a:lnTo>
                      <a:pt x="685" y="923"/>
                    </a:lnTo>
                    <a:lnTo>
                      <a:pt x="684" y="919"/>
                    </a:lnTo>
                    <a:lnTo>
                      <a:pt x="684" y="916"/>
                    </a:lnTo>
                    <a:lnTo>
                      <a:pt x="684" y="912"/>
                    </a:lnTo>
                    <a:lnTo>
                      <a:pt x="685" y="907"/>
                    </a:lnTo>
                    <a:lnTo>
                      <a:pt x="687" y="904"/>
                    </a:lnTo>
                    <a:lnTo>
                      <a:pt x="690" y="900"/>
                    </a:lnTo>
                    <a:lnTo>
                      <a:pt x="690" y="900"/>
                    </a:lnTo>
                    <a:lnTo>
                      <a:pt x="721" y="867"/>
                    </a:lnTo>
                    <a:lnTo>
                      <a:pt x="752" y="835"/>
                    </a:lnTo>
                    <a:lnTo>
                      <a:pt x="752" y="835"/>
                    </a:lnTo>
                    <a:lnTo>
                      <a:pt x="783" y="801"/>
                    </a:lnTo>
                    <a:lnTo>
                      <a:pt x="816" y="768"/>
                    </a:lnTo>
                    <a:lnTo>
                      <a:pt x="816" y="768"/>
                    </a:lnTo>
                    <a:lnTo>
                      <a:pt x="842" y="741"/>
                    </a:lnTo>
                    <a:lnTo>
                      <a:pt x="868" y="713"/>
                    </a:lnTo>
                    <a:lnTo>
                      <a:pt x="918" y="659"/>
                    </a:lnTo>
                    <a:lnTo>
                      <a:pt x="918" y="659"/>
                    </a:lnTo>
                    <a:lnTo>
                      <a:pt x="963" y="610"/>
                    </a:lnTo>
                    <a:lnTo>
                      <a:pt x="1008" y="562"/>
                    </a:lnTo>
                    <a:lnTo>
                      <a:pt x="1010" y="560"/>
                    </a:lnTo>
                    <a:lnTo>
                      <a:pt x="1010" y="557"/>
                    </a:lnTo>
                    <a:lnTo>
                      <a:pt x="1010" y="557"/>
                    </a:lnTo>
                    <a:lnTo>
                      <a:pt x="1010" y="554"/>
                    </a:lnTo>
                    <a:lnTo>
                      <a:pt x="1011" y="550"/>
                    </a:lnTo>
                    <a:lnTo>
                      <a:pt x="1013" y="546"/>
                    </a:lnTo>
                    <a:lnTo>
                      <a:pt x="1016" y="543"/>
                    </a:lnTo>
                    <a:lnTo>
                      <a:pt x="1016" y="543"/>
                    </a:lnTo>
                    <a:lnTo>
                      <a:pt x="1020" y="539"/>
                    </a:lnTo>
                    <a:lnTo>
                      <a:pt x="1025" y="536"/>
                    </a:lnTo>
                    <a:lnTo>
                      <a:pt x="1030" y="535"/>
                    </a:lnTo>
                    <a:lnTo>
                      <a:pt x="1035" y="534"/>
                    </a:lnTo>
                    <a:lnTo>
                      <a:pt x="1035" y="534"/>
                    </a:lnTo>
                    <a:lnTo>
                      <a:pt x="1039" y="535"/>
                    </a:lnTo>
                    <a:lnTo>
                      <a:pt x="1043" y="536"/>
                    </a:lnTo>
                    <a:lnTo>
                      <a:pt x="1046" y="537"/>
                    </a:lnTo>
                    <a:lnTo>
                      <a:pt x="1050" y="540"/>
                    </a:lnTo>
                    <a:lnTo>
                      <a:pt x="1050" y="540"/>
                    </a:lnTo>
                    <a:lnTo>
                      <a:pt x="1061" y="547"/>
                    </a:lnTo>
                    <a:lnTo>
                      <a:pt x="1074" y="554"/>
                    </a:lnTo>
                    <a:lnTo>
                      <a:pt x="1081" y="556"/>
                    </a:lnTo>
                    <a:lnTo>
                      <a:pt x="1089" y="558"/>
                    </a:lnTo>
                    <a:lnTo>
                      <a:pt x="1096" y="559"/>
                    </a:lnTo>
                    <a:lnTo>
                      <a:pt x="1103" y="560"/>
                    </a:lnTo>
                    <a:lnTo>
                      <a:pt x="1103" y="560"/>
                    </a:lnTo>
                    <a:lnTo>
                      <a:pt x="1110" y="559"/>
                    </a:lnTo>
                    <a:lnTo>
                      <a:pt x="1117" y="558"/>
                    </a:lnTo>
                    <a:lnTo>
                      <a:pt x="1117" y="558"/>
                    </a:lnTo>
                    <a:lnTo>
                      <a:pt x="1123" y="555"/>
                    </a:lnTo>
                    <a:lnTo>
                      <a:pt x="1128" y="551"/>
                    </a:lnTo>
                    <a:lnTo>
                      <a:pt x="1136" y="542"/>
                    </a:lnTo>
                    <a:lnTo>
                      <a:pt x="1136" y="542"/>
                    </a:lnTo>
                    <a:lnTo>
                      <a:pt x="1143" y="535"/>
                    </a:lnTo>
                    <a:lnTo>
                      <a:pt x="1143" y="535"/>
                    </a:lnTo>
                    <a:lnTo>
                      <a:pt x="1150" y="529"/>
                    </a:lnTo>
                    <a:lnTo>
                      <a:pt x="1154" y="523"/>
                    </a:lnTo>
                    <a:lnTo>
                      <a:pt x="1157" y="517"/>
                    </a:lnTo>
                    <a:lnTo>
                      <a:pt x="1159" y="511"/>
                    </a:lnTo>
                    <a:lnTo>
                      <a:pt x="1160" y="505"/>
                    </a:lnTo>
                    <a:lnTo>
                      <a:pt x="1160" y="498"/>
                    </a:lnTo>
                    <a:lnTo>
                      <a:pt x="1160" y="492"/>
                    </a:lnTo>
                    <a:lnTo>
                      <a:pt x="1158" y="486"/>
                    </a:lnTo>
                    <a:lnTo>
                      <a:pt x="1154" y="474"/>
                    </a:lnTo>
                    <a:lnTo>
                      <a:pt x="1147" y="462"/>
                    </a:lnTo>
                    <a:lnTo>
                      <a:pt x="1141" y="451"/>
                    </a:lnTo>
                    <a:lnTo>
                      <a:pt x="1134" y="441"/>
                    </a:lnTo>
                    <a:lnTo>
                      <a:pt x="1130" y="434"/>
                    </a:lnTo>
                    <a:lnTo>
                      <a:pt x="1130" y="434"/>
                    </a:lnTo>
                    <a:lnTo>
                      <a:pt x="1122" y="422"/>
                    </a:lnTo>
                    <a:lnTo>
                      <a:pt x="1111" y="411"/>
                    </a:lnTo>
                    <a:lnTo>
                      <a:pt x="1091" y="389"/>
                    </a:lnTo>
                    <a:lnTo>
                      <a:pt x="1091" y="389"/>
                    </a:lnTo>
                    <a:lnTo>
                      <a:pt x="1076" y="373"/>
                    </a:lnTo>
                    <a:lnTo>
                      <a:pt x="1063" y="357"/>
                    </a:lnTo>
                    <a:lnTo>
                      <a:pt x="1063" y="357"/>
                    </a:lnTo>
                    <a:lnTo>
                      <a:pt x="1046" y="338"/>
                    </a:lnTo>
                    <a:lnTo>
                      <a:pt x="1030" y="321"/>
                    </a:lnTo>
                    <a:lnTo>
                      <a:pt x="996" y="286"/>
                    </a:lnTo>
                    <a:lnTo>
                      <a:pt x="996" y="286"/>
                    </a:lnTo>
                    <a:lnTo>
                      <a:pt x="981" y="271"/>
                    </a:lnTo>
                    <a:lnTo>
                      <a:pt x="981" y="271"/>
                    </a:lnTo>
                    <a:lnTo>
                      <a:pt x="941" y="230"/>
                    </a:lnTo>
                    <a:lnTo>
                      <a:pt x="902" y="190"/>
                    </a:lnTo>
                    <a:lnTo>
                      <a:pt x="902" y="190"/>
                    </a:lnTo>
                    <a:lnTo>
                      <a:pt x="862" y="148"/>
                    </a:lnTo>
                    <a:lnTo>
                      <a:pt x="822" y="108"/>
                    </a:lnTo>
                    <a:lnTo>
                      <a:pt x="816" y="102"/>
                    </a:lnTo>
                    <a:lnTo>
                      <a:pt x="816" y="102"/>
                    </a:lnTo>
                    <a:lnTo>
                      <a:pt x="799" y="85"/>
                    </a:lnTo>
                    <a:lnTo>
                      <a:pt x="789" y="76"/>
                    </a:lnTo>
                    <a:lnTo>
                      <a:pt x="780" y="69"/>
                    </a:lnTo>
                    <a:lnTo>
                      <a:pt x="769" y="62"/>
                    </a:lnTo>
                    <a:lnTo>
                      <a:pt x="758" y="55"/>
                    </a:lnTo>
                    <a:lnTo>
                      <a:pt x="747" y="50"/>
                    </a:lnTo>
                    <a:lnTo>
                      <a:pt x="734" y="47"/>
                    </a:lnTo>
                    <a:lnTo>
                      <a:pt x="734" y="47"/>
                    </a:lnTo>
                    <a:lnTo>
                      <a:pt x="724" y="46"/>
                    </a:lnTo>
                    <a:lnTo>
                      <a:pt x="724" y="46"/>
                    </a:lnTo>
                    <a:lnTo>
                      <a:pt x="714" y="47"/>
                    </a:lnTo>
                    <a:lnTo>
                      <a:pt x="704" y="49"/>
                    </a:lnTo>
                    <a:lnTo>
                      <a:pt x="696" y="52"/>
                    </a:lnTo>
                    <a:lnTo>
                      <a:pt x="688" y="57"/>
                    </a:lnTo>
                    <a:lnTo>
                      <a:pt x="680" y="63"/>
                    </a:lnTo>
                    <a:lnTo>
                      <a:pt x="673" y="70"/>
                    </a:lnTo>
                    <a:lnTo>
                      <a:pt x="667" y="77"/>
                    </a:lnTo>
                    <a:lnTo>
                      <a:pt x="663" y="85"/>
                    </a:lnTo>
                    <a:lnTo>
                      <a:pt x="663" y="85"/>
                    </a:lnTo>
                    <a:lnTo>
                      <a:pt x="660" y="94"/>
                    </a:lnTo>
                    <a:lnTo>
                      <a:pt x="658" y="102"/>
                    </a:lnTo>
                    <a:lnTo>
                      <a:pt x="658" y="111"/>
                    </a:lnTo>
                    <a:lnTo>
                      <a:pt x="659" y="119"/>
                    </a:lnTo>
                    <a:lnTo>
                      <a:pt x="661" y="128"/>
                    </a:lnTo>
                    <a:lnTo>
                      <a:pt x="664" y="135"/>
                    </a:lnTo>
                    <a:lnTo>
                      <a:pt x="668" y="143"/>
                    </a:lnTo>
                    <a:lnTo>
                      <a:pt x="673" y="150"/>
                    </a:lnTo>
                    <a:lnTo>
                      <a:pt x="673" y="150"/>
                    </a:lnTo>
                    <a:lnTo>
                      <a:pt x="677" y="154"/>
                    </a:lnTo>
                    <a:lnTo>
                      <a:pt x="679" y="159"/>
                    </a:lnTo>
                    <a:lnTo>
                      <a:pt x="680" y="164"/>
                    </a:lnTo>
                    <a:lnTo>
                      <a:pt x="680" y="167"/>
                    </a:lnTo>
                    <a:lnTo>
                      <a:pt x="679" y="174"/>
                    </a:lnTo>
                    <a:lnTo>
                      <a:pt x="675" y="178"/>
                    </a:lnTo>
                    <a:lnTo>
                      <a:pt x="675" y="179"/>
                    </a:lnTo>
                    <a:lnTo>
                      <a:pt x="675" y="181"/>
                    </a:lnTo>
                    <a:lnTo>
                      <a:pt x="675" y="181"/>
                    </a:lnTo>
                    <a:lnTo>
                      <a:pt x="674" y="184"/>
                    </a:lnTo>
                    <a:lnTo>
                      <a:pt x="673" y="189"/>
                    </a:lnTo>
                    <a:lnTo>
                      <a:pt x="671" y="192"/>
                    </a:lnTo>
                    <a:lnTo>
                      <a:pt x="668" y="195"/>
                    </a:lnTo>
                    <a:lnTo>
                      <a:pt x="668" y="195"/>
                    </a:lnTo>
                    <a:lnTo>
                      <a:pt x="587" y="277"/>
                    </a:lnTo>
                    <a:lnTo>
                      <a:pt x="506" y="361"/>
                    </a:lnTo>
                    <a:lnTo>
                      <a:pt x="506" y="361"/>
                    </a:lnTo>
                    <a:lnTo>
                      <a:pt x="425" y="444"/>
                    </a:lnTo>
                    <a:lnTo>
                      <a:pt x="343" y="526"/>
                    </a:lnTo>
                    <a:lnTo>
                      <a:pt x="343" y="526"/>
                    </a:lnTo>
                    <a:lnTo>
                      <a:pt x="340" y="529"/>
                    </a:lnTo>
                    <a:lnTo>
                      <a:pt x="337" y="531"/>
                    </a:lnTo>
                    <a:lnTo>
                      <a:pt x="332" y="533"/>
                    </a:lnTo>
                    <a:lnTo>
                      <a:pt x="328" y="534"/>
                    </a:lnTo>
                    <a:lnTo>
                      <a:pt x="328" y="534"/>
                    </a:lnTo>
                    <a:lnTo>
                      <a:pt x="324" y="533"/>
                    </a:lnTo>
                    <a:lnTo>
                      <a:pt x="321" y="533"/>
                    </a:lnTo>
                    <a:lnTo>
                      <a:pt x="319" y="535"/>
                    </a:lnTo>
                    <a:lnTo>
                      <a:pt x="319" y="535"/>
                    </a:lnTo>
                    <a:lnTo>
                      <a:pt x="315" y="538"/>
                    </a:lnTo>
                    <a:lnTo>
                      <a:pt x="311" y="540"/>
                    </a:lnTo>
                    <a:lnTo>
                      <a:pt x="306" y="542"/>
                    </a:lnTo>
                    <a:lnTo>
                      <a:pt x="301" y="542"/>
                    </a:lnTo>
                    <a:lnTo>
                      <a:pt x="301" y="542"/>
                    </a:lnTo>
                    <a:lnTo>
                      <a:pt x="296" y="542"/>
                    </a:lnTo>
                    <a:lnTo>
                      <a:pt x="292" y="540"/>
                    </a:lnTo>
                    <a:lnTo>
                      <a:pt x="292" y="540"/>
                    </a:lnTo>
                    <a:lnTo>
                      <a:pt x="282" y="536"/>
                    </a:lnTo>
                    <a:lnTo>
                      <a:pt x="273" y="529"/>
                    </a:lnTo>
                    <a:lnTo>
                      <a:pt x="253" y="515"/>
                    </a:lnTo>
                    <a:lnTo>
                      <a:pt x="253" y="515"/>
                    </a:lnTo>
                    <a:lnTo>
                      <a:pt x="235" y="502"/>
                    </a:lnTo>
                    <a:lnTo>
                      <a:pt x="225" y="495"/>
                    </a:lnTo>
                    <a:lnTo>
                      <a:pt x="215" y="490"/>
                    </a:lnTo>
                    <a:lnTo>
                      <a:pt x="215" y="490"/>
                    </a:lnTo>
                    <a:lnTo>
                      <a:pt x="199" y="484"/>
                    </a:lnTo>
                    <a:lnTo>
                      <a:pt x="199" y="484"/>
                    </a:lnTo>
                    <a:lnTo>
                      <a:pt x="185" y="478"/>
                    </a:lnTo>
                    <a:lnTo>
                      <a:pt x="178" y="474"/>
                    </a:lnTo>
                    <a:lnTo>
                      <a:pt x="170" y="470"/>
                    </a:lnTo>
                    <a:lnTo>
                      <a:pt x="170" y="470"/>
                    </a:lnTo>
                    <a:lnTo>
                      <a:pt x="161" y="462"/>
                    </a:lnTo>
                    <a:lnTo>
                      <a:pt x="161" y="462"/>
                    </a:lnTo>
                    <a:lnTo>
                      <a:pt x="148" y="451"/>
                    </a:lnTo>
                    <a:lnTo>
                      <a:pt x="139" y="446"/>
                    </a:lnTo>
                    <a:lnTo>
                      <a:pt x="132" y="442"/>
                    </a:lnTo>
                    <a:lnTo>
                      <a:pt x="132" y="442"/>
                    </a:lnTo>
                    <a:lnTo>
                      <a:pt x="116" y="434"/>
                    </a:lnTo>
                    <a:lnTo>
                      <a:pt x="116" y="434"/>
                    </a:lnTo>
                    <a:lnTo>
                      <a:pt x="104" y="429"/>
                    </a:lnTo>
                    <a:lnTo>
                      <a:pt x="92" y="424"/>
                    </a:lnTo>
                    <a:lnTo>
                      <a:pt x="92" y="424"/>
                    </a:lnTo>
                    <a:lnTo>
                      <a:pt x="86" y="424"/>
                    </a:lnTo>
                    <a:lnTo>
                      <a:pt x="86" y="424"/>
                    </a:lnTo>
                    <a:close/>
                  </a:path>
                </a:pathLst>
              </a:custGeom>
              <a:solidFill>
                <a:srgbClr val="1E5AA4"/>
              </a:solidFill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31" name="Freeform 738"/>
              <p:cNvSpPr/>
              <p:nvPr/>
            </p:nvSpPr>
            <p:spPr bwMode="auto">
              <a:xfrm>
                <a:off x="5268913" y="4529138"/>
                <a:ext cx="252413" cy="261938"/>
              </a:xfrm>
              <a:custGeom>
                <a:avLst/>
                <a:gdLst/>
                <a:ahLst/>
                <a:cxnLst>
                  <a:cxn ang="0">
                    <a:pos x="74" y="493"/>
                  </a:cxn>
                  <a:cxn ang="0">
                    <a:pos x="47" y="485"/>
                  </a:cxn>
                  <a:cxn ang="0">
                    <a:pos x="23" y="469"/>
                  </a:cxn>
                  <a:cxn ang="0">
                    <a:pos x="11" y="456"/>
                  </a:cxn>
                  <a:cxn ang="0">
                    <a:pos x="8" y="448"/>
                  </a:cxn>
                  <a:cxn ang="0">
                    <a:pos x="2" y="430"/>
                  </a:cxn>
                  <a:cxn ang="0">
                    <a:pos x="0" y="399"/>
                  </a:cxn>
                  <a:cxn ang="0">
                    <a:pos x="9" y="366"/>
                  </a:cxn>
                  <a:cxn ang="0">
                    <a:pos x="27" y="331"/>
                  </a:cxn>
                  <a:cxn ang="0">
                    <a:pos x="56" y="292"/>
                  </a:cxn>
                  <a:cxn ang="0">
                    <a:pos x="79" y="267"/>
                  </a:cxn>
                  <a:cxn ang="0">
                    <a:pos x="105" y="233"/>
                  </a:cxn>
                  <a:cxn ang="0">
                    <a:pos x="125" y="208"/>
                  </a:cxn>
                  <a:cxn ang="0">
                    <a:pos x="164" y="167"/>
                  </a:cxn>
                  <a:cxn ang="0">
                    <a:pos x="325" y="7"/>
                  </a:cxn>
                  <a:cxn ang="0">
                    <a:pos x="333" y="2"/>
                  </a:cxn>
                  <a:cxn ang="0">
                    <a:pos x="341" y="0"/>
                  </a:cxn>
                  <a:cxn ang="0">
                    <a:pos x="358" y="9"/>
                  </a:cxn>
                  <a:cxn ang="0">
                    <a:pos x="364" y="21"/>
                  </a:cxn>
                  <a:cxn ang="0">
                    <a:pos x="362" y="32"/>
                  </a:cxn>
                  <a:cxn ang="0">
                    <a:pos x="357" y="39"/>
                  </a:cxn>
                  <a:cxn ang="0">
                    <a:pos x="293" y="101"/>
                  </a:cxn>
                  <a:cxn ang="0">
                    <a:pos x="193" y="199"/>
                  </a:cxn>
                  <a:cxn ang="0">
                    <a:pos x="140" y="263"/>
                  </a:cxn>
                  <a:cxn ang="0">
                    <a:pos x="113" y="300"/>
                  </a:cxn>
                  <a:cxn ang="0">
                    <a:pos x="76" y="339"/>
                  </a:cxn>
                  <a:cxn ang="0">
                    <a:pos x="57" y="367"/>
                  </a:cxn>
                  <a:cxn ang="0">
                    <a:pos x="45" y="405"/>
                  </a:cxn>
                  <a:cxn ang="0">
                    <a:pos x="47" y="426"/>
                  </a:cxn>
                  <a:cxn ang="0">
                    <a:pos x="50" y="429"/>
                  </a:cxn>
                  <a:cxn ang="0">
                    <a:pos x="55" y="436"/>
                  </a:cxn>
                  <a:cxn ang="0">
                    <a:pos x="71" y="445"/>
                  </a:cxn>
                  <a:cxn ang="0">
                    <a:pos x="89" y="448"/>
                  </a:cxn>
                  <a:cxn ang="0">
                    <a:pos x="116" y="442"/>
                  </a:cxn>
                  <a:cxn ang="0">
                    <a:pos x="144" y="426"/>
                  </a:cxn>
                  <a:cxn ang="0">
                    <a:pos x="196" y="377"/>
                  </a:cxn>
                  <a:cxn ang="0">
                    <a:pos x="242" y="324"/>
                  </a:cxn>
                  <a:cxn ang="0">
                    <a:pos x="294" y="271"/>
                  </a:cxn>
                  <a:cxn ang="0">
                    <a:pos x="371" y="194"/>
                  </a:cxn>
                  <a:cxn ang="0">
                    <a:pos x="442" y="114"/>
                  </a:cxn>
                  <a:cxn ang="0">
                    <a:pos x="448" y="107"/>
                  </a:cxn>
                  <a:cxn ang="0">
                    <a:pos x="456" y="106"/>
                  </a:cxn>
                  <a:cxn ang="0">
                    <a:pos x="472" y="115"/>
                  </a:cxn>
                  <a:cxn ang="0">
                    <a:pos x="478" y="125"/>
                  </a:cxn>
                  <a:cxn ang="0">
                    <a:pos x="478" y="138"/>
                  </a:cxn>
                  <a:cxn ang="0">
                    <a:pos x="473" y="147"/>
                  </a:cxn>
                  <a:cxn ang="0">
                    <a:pos x="408" y="220"/>
                  </a:cxn>
                  <a:cxn ang="0">
                    <a:pos x="340" y="289"/>
                  </a:cxn>
                  <a:cxn ang="0">
                    <a:pos x="223" y="410"/>
                  </a:cxn>
                  <a:cxn ang="0">
                    <a:pos x="189" y="445"/>
                  </a:cxn>
                  <a:cxn ang="0">
                    <a:pos x="135" y="480"/>
                  </a:cxn>
                  <a:cxn ang="0">
                    <a:pos x="100" y="492"/>
                  </a:cxn>
                  <a:cxn ang="0">
                    <a:pos x="84" y="493"/>
                  </a:cxn>
                </a:cxnLst>
                <a:rect l="0" t="0" r="r" b="b"/>
                <a:pathLst>
                  <a:path w="479" h="493">
                    <a:moveTo>
                      <a:pt x="84" y="493"/>
                    </a:moveTo>
                    <a:lnTo>
                      <a:pt x="84" y="493"/>
                    </a:lnTo>
                    <a:lnTo>
                      <a:pt x="74" y="493"/>
                    </a:lnTo>
                    <a:lnTo>
                      <a:pt x="65" y="491"/>
                    </a:lnTo>
                    <a:lnTo>
                      <a:pt x="56" y="489"/>
                    </a:lnTo>
                    <a:lnTo>
                      <a:pt x="47" y="485"/>
                    </a:lnTo>
                    <a:lnTo>
                      <a:pt x="39" y="480"/>
                    </a:lnTo>
                    <a:lnTo>
                      <a:pt x="31" y="475"/>
                    </a:lnTo>
                    <a:lnTo>
                      <a:pt x="23" y="469"/>
                    </a:lnTo>
                    <a:lnTo>
                      <a:pt x="14" y="462"/>
                    </a:lnTo>
                    <a:lnTo>
                      <a:pt x="14" y="462"/>
                    </a:lnTo>
                    <a:lnTo>
                      <a:pt x="11" y="456"/>
                    </a:lnTo>
                    <a:lnTo>
                      <a:pt x="8" y="449"/>
                    </a:lnTo>
                    <a:lnTo>
                      <a:pt x="8" y="449"/>
                    </a:lnTo>
                    <a:lnTo>
                      <a:pt x="8" y="448"/>
                    </a:lnTo>
                    <a:lnTo>
                      <a:pt x="8" y="448"/>
                    </a:lnTo>
                    <a:lnTo>
                      <a:pt x="4" y="439"/>
                    </a:lnTo>
                    <a:lnTo>
                      <a:pt x="2" y="430"/>
                    </a:lnTo>
                    <a:lnTo>
                      <a:pt x="0" y="419"/>
                    </a:lnTo>
                    <a:lnTo>
                      <a:pt x="0" y="409"/>
                    </a:lnTo>
                    <a:lnTo>
                      <a:pt x="0" y="399"/>
                    </a:lnTo>
                    <a:lnTo>
                      <a:pt x="2" y="388"/>
                    </a:lnTo>
                    <a:lnTo>
                      <a:pt x="5" y="377"/>
                    </a:lnTo>
                    <a:lnTo>
                      <a:pt x="9" y="366"/>
                    </a:lnTo>
                    <a:lnTo>
                      <a:pt x="13" y="354"/>
                    </a:lnTo>
                    <a:lnTo>
                      <a:pt x="20" y="342"/>
                    </a:lnTo>
                    <a:lnTo>
                      <a:pt x="27" y="331"/>
                    </a:lnTo>
                    <a:lnTo>
                      <a:pt x="35" y="318"/>
                    </a:lnTo>
                    <a:lnTo>
                      <a:pt x="44" y="306"/>
                    </a:lnTo>
                    <a:lnTo>
                      <a:pt x="56" y="292"/>
                    </a:lnTo>
                    <a:lnTo>
                      <a:pt x="67" y="280"/>
                    </a:lnTo>
                    <a:lnTo>
                      <a:pt x="79" y="267"/>
                    </a:lnTo>
                    <a:lnTo>
                      <a:pt x="79" y="267"/>
                    </a:lnTo>
                    <a:lnTo>
                      <a:pt x="87" y="258"/>
                    </a:lnTo>
                    <a:lnTo>
                      <a:pt x="94" y="250"/>
                    </a:lnTo>
                    <a:lnTo>
                      <a:pt x="105" y="233"/>
                    </a:lnTo>
                    <a:lnTo>
                      <a:pt x="105" y="233"/>
                    </a:lnTo>
                    <a:lnTo>
                      <a:pt x="115" y="220"/>
                    </a:lnTo>
                    <a:lnTo>
                      <a:pt x="125" y="208"/>
                    </a:lnTo>
                    <a:lnTo>
                      <a:pt x="125" y="208"/>
                    </a:lnTo>
                    <a:lnTo>
                      <a:pt x="144" y="187"/>
                    </a:lnTo>
                    <a:lnTo>
                      <a:pt x="164" y="167"/>
                    </a:lnTo>
                    <a:lnTo>
                      <a:pt x="164" y="167"/>
                    </a:lnTo>
                    <a:lnTo>
                      <a:pt x="185" y="148"/>
                    </a:lnTo>
                    <a:lnTo>
                      <a:pt x="325" y="7"/>
                    </a:lnTo>
                    <a:lnTo>
                      <a:pt x="325" y="7"/>
                    </a:lnTo>
                    <a:lnTo>
                      <a:pt x="328" y="4"/>
                    </a:lnTo>
                    <a:lnTo>
                      <a:pt x="333" y="2"/>
                    </a:lnTo>
                    <a:lnTo>
                      <a:pt x="337" y="1"/>
                    </a:lnTo>
                    <a:lnTo>
                      <a:pt x="341" y="0"/>
                    </a:lnTo>
                    <a:lnTo>
                      <a:pt x="341" y="0"/>
                    </a:lnTo>
                    <a:lnTo>
                      <a:pt x="347" y="1"/>
                    </a:lnTo>
                    <a:lnTo>
                      <a:pt x="353" y="4"/>
                    </a:lnTo>
                    <a:lnTo>
                      <a:pt x="358" y="9"/>
                    </a:lnTo>
                    <a:lnTo>
                      <a:pt x="362" y="15"/>
                    </a:lnTo>
                    <a:lnTo>
                      <a:pt x="362" y="15"/>
                    </a:lnTo>
                    <a:lnTo>
                      <a:pt x="364" y="21"/>
                    </a:lnTo>
                    <a:lnTo>
                      <a:pt x="365" y="26"/>
                    </a:lnTo>
                    <a:lnTo>
                      <a:pt x="364" y="29"/>
                    </a:lnTo>
                    <a:lnTo>
                      <a:pt x="362" y="32"/>
                    </a:lnTo>
                    <a:lnTo>
                      <a:pt x="360" y="36"/>
                    </a:lnTo>
                    <a:lnTo>
                      <a:pt x="357" y="39"/>
                    </a:lnTo>
                    <a:lnTo>
                      <a:pt x="357" y="39"/>
                    </a:lnTo>
                    <a:lnTo>
                      <a:pt x="325" y="70"/>
                    </a:lnTo>
                    <a:lnTo>
                      <a:pt x="293" y="101"/>
                    </a:lnTo>
                    <a:lnTo>
                      <a:pt x="293" y="101"/>
                    </a:lnTo>
                    <a:lnTo>
                      <a:pt x="252" y="139"/>
                    </a:lnTo>
                    <a:lnTo>
                      <a:pt x="212" y="179"/>
                    </a:lnTo>
                    <a:lnTo>
                      <a:pt x="193" y="199"/>
                    </a:lnTo>
                    <a:lnTo>
                      <a:pt x="174" y="220"/>
                    </a:lnTo>
                    <a:lnTo>
                      <a:pt x="157" y="242"/>
                    </a:lnTo>
                    <a:lnTo>
                      <a:pt x="140" y="263"/>
                    </a:lnTo>
                    <a:lnTo>
                      <a:pt x="140" y="263"/>
                    </a:lnTo>
                    <a:lnTo>
                      <a:pt x="127" y="281"/>
                    </a:lnTo>
                    <a:lnTo>
                      <a:pt x="113" y="300"/>
                    </a:lnTo>
                    <a:lnTo>
                      <a:pt x="95" y="319"/>
                    </a:lnTo>
                    <a:lnTo>
                      <a:pt x="76" y="339"/>
                    </a:lnTo>
                    <a:lnTo>
                      <a:pt x="76" y="339"/>
                    </a:lnTo>
                    <a:lnTo>
                      <a:pt x="70" y="346"/>
                    </a:lnTo>
                    <a:lnTo>
                      <a:pt x="63" y="355"/>
                    </a:lnTo>
                    <a:lnTo>
                      <a:pt x="57" y="367"/>
                    </a:lnTo>
                    <a:lnTo>
                      <a:pt x="52" y="379"/>
                    </a:lnTo>
                    <a:lnTo>
                      <a:pt x="47" y="391"/>
                    </a:lnTo>
                    <a:lnTo>
                      <a:pt x="45" y="405"/>
                    </a:lnTo>
                    <a:lnTo>
                      <a:pt x="45" y="416"/>
                    </a:lnTo>
                    <a:lnTo>
                      <a:pt x="46" y="421"/>
                    </a:lnTo>
                    <a:lnTo>
                      <a:pt x="47" y="426"/>
                    </a:lnTo>
                    <a:lnTo>
                      <a:pt x="47" y="427"/>
                    </a:lnTo>
                    <a:lnTo>
                      <a:pt x="50" y="429"/>
                    </a:lnTo>
                    <a:lnTo>
                      <a:pt x="50" y="429"/>
                    </a:lnTo>
                    <a:lnTo>
                      <a:pt x="54" y="435"/>
                    </a:lnTo>
                    <a:lnTo>
                      <a:pt x="54" y="436"/>
                    </a:lnTo>
                    <a:lnTo>
                      <a:pt x="55" y="436"/>
                    </a:lnTo>
                    <a:lnTo>
                      <a:pt x="55" y="436"/>
                    </a:lnTo>
                    <a:lnTo>
                      <a:pt x="63" y="441"/>
                    </a:lnTo>
                    <a:lnTo>
                      <a:pt x="71" y="445"/>
                    </a:lnTo>
                    <a:lnTo>
                      <a:pt x="79" y="447"/>
                    </a:lnTo>
                    <a:lnTo>
                      <a:pt x="89" y="448"/>
                    </a:lnTo>
                    <a:lnTo>
                      <a:pt x="89" y="448"/>
                    </a:lnTo>
                    <a:lnTo>
                      <a:pt x="98" y="447"/>
                    </a:lnTo>
                    <a:lnTo>
                      <a:pt x="106" y="445"/>
                    </a:lnTo>
                    <a:lnTo>
                      <a:pt x="116" y="442"/>
                    </a:lnTo>
                    <a:lnTo>
                      <a:pt x="125" y="437"/>
                    </a:lnTo>
                    <a:lnTo>
                      <a:pt x="134" y="432"/>
                    </a:lnTo>
                    <a:lnTo>
                      <a:pt x="144" y="426"/>
                    </a:lnTo>
                    <a:lnTo>
                      <a:pt x="162" y="411"/>
                    </a:lnTo>
                    <a:lnTo>
                      <a:pt x="180" y="395"/>
                    </a:lnTo>
                    <a:lnTo>
                      <a:pt x="196" y="377"/>
                    </a:lnTo>
                    <a:lnTo>
                      <a:pt x="227" y="341"/>
                    </a:lnTo>
                    <a:lnTo>
                      <a:pt x="227" y="341"/>
                    </a:lnTo>
                    <a:lnTo>
                      <a:pt x="242" y="324"/>
                    </a:lnTo>
                    <a:lnTo>
                      <a:pt x="253" y="311"/>
                    </a:lnTo>
                    <a:lnTo>
                      <a:pt x="253" y="311"/>
                    </a:lnTo>
                    <a:lnTo>
                      <a:pt x="294" y="271"/>
                    </a:lnTo>
                    <a:lnTo>
                      <a:pt x="294" y="271"/>
                    </a:lnTo>
                    <a:lnTo>
                      <a:pt x="333" y="233"/>
                    </a:lnTo>
                    <a:lnTo>
                      <a:pt x="371" y="194"/>
                    </a:lnTo>
                    <a:lnTo>
                      <a:pt x="407" y="155"/>
                    </a:lnTo>
                    <a:lnTo>
                      <a:pt x="424" y="134"/>
                    </a:lnTo>
                    <a:lnTo>
                      <a:pt x="442" y="114"/>
                    </a:lnTo>
                    <a:lnTo>
                      <a:pt x="442" y="114"/>
                    </a:lnTo>
                    <a:lnTo>
                      <a:pt x="445" y="111"/>
                    </a:lnTo>
                    <a:lnTo>
                      <a:pt x="448" y="107"/>
                    </a:lnTo>
                    <a:lnTo>
                      <a:pt x="452" y="106"/>
                    </a:lnTo>
                    <a:lnTo>
                      <a:pt x="456" y="106"/>
                    </a:lnTo>
                    <a:lnTo>
                      <a:pt x="456" y="106"/>
                    </a:lnTo>
                    <a:lnTo>
                      <a:pt x="462" y="107"/>
                    </a:lnTo>
                    <a:lnTo>
                      <a:pt x="468" y="111"/>
                    </a:lnTo>
                    <a:lnTo>
                      <a:pt x="472" y="115"/>
                    </a:lnTo>
                    <a:lnTo>
                      <a:pt x="476" y="121"/>
                    </a:lnTo>
                    <a:lnTo>
                      <a:pt x="476" y="121"/>
                    </a:lnTo>
                    <a:lnTo>
                      <a:pt x="478" y="125"/>
                    </a:lnTo>
                    <a:lnTo>
                      <a:pt x="479" y="131"/>
                    </a:lnTo>
                    <a:lnTo>
                      <a:pt x="478" y="135"/>
                    </a:lnTo>
                    <a:lnTo>
                      <a:pt x="478" y="138"/>
                    </a:lnTo>
                    <a:lnTo>
                      <a:pt x="476" y="143"/>
                    </a:lnTo>
                    <a:lnTo>
                      <a:pt x="473" y="147"/>
                    </a:lnTo>
                    <a:lnTo>
                      <a:pt x="473" y="147"/>
                    </a:lnTo>
                    <a:lnTo>
                      <a:pt x="458" y="165"/>
                    </a:lnTo>
                    <a:lnTo>
                      <a:pt x="442" y="184"/>
                    </a:lnTo>
                    <a:lnTo>
                      <a:pt x="408" y="220"/>
                    </a:lnTo>
                    <a:lnTo>
                      <a:pt x="374" y="255"/>
                    </a:lnTo>
                    <a:lnTo>
                      <a:pt x="340" y="289"/>
                    </a:lnTo>
                    <a:lnTo>
                      <a:pt x="340" y="289"/>
                    </a:lnTo>
                    <a:lnTo>
                      <a:pt x="280" y="348"/>
                    </a:lnTo>
                    <a:lnTo>
                      <a:pt x="251" y="379"/>
                    </a:lnTo>
                    <a:lnTo>
                      <a:pt x="223" y="410"/>
                    </a:lnTo>
                    <a:lnTo>
                      <a:pt x="223" y="410"/>
                    </a:lnTo>
                    <a:lnTo>
                      <a:pt x="207" y="429"/>
                    </a:lnTo>
                    <a:lnTo>
                      <a:pt x="189" y="445"/>
                    </a:lnTo>
                    <a:lnTo>
                      <a:pt x="171" y="460"/>
                    </a:lnTo>
                    <a:lnTo>
                      <a:pt x="153" y="471"/>
                    </a:lnTo>
                    <a:lnTo>
                      <a:pt x="135" y="480"/>
                    </a:lnTo>
                    <a:lnTo>
                      <a:pt x="118" y="488"/>
                    </a:lnTo>
                    <a:lnTo>
                      <a:pt x="109" y="490"/>
                    </a:lnTo>
                    <a:lnTo>
                      <a:pt x="100" y="492"/>
                    </a:lnTo>
                    <a:lnTo>
                      <a:pt x="92" y="493"/>
                    </a:lnTo>
                    <a:lnTo>
                      <a:pt x="84" y="493"/>
                    </a:lnTo>
                    <a:lnTo>
                      <a:pt x="84" y="493"/>
                    </a:lnTo>
                    <a:close/>
                  </a:path>
                </a:pathLst>
              </a:custGeom>
              <a:solidFill>
                <a:srgbClr val="1E5AA4"/>
              </a:solidFill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</p:grpSp>
      </p:grpSp>
      <p:sp>
        <p:nvSpPr>
          <p:cNvPr id="34" name="矩形 33"/>
          <p:cNvSpPr/>
          <p:nvPr/>
        </p:nvSpPr>
        <p:spPr>
          <a:xfrm>
            <a:off x="900702" y="4659765"/>
            <a:ext cx="102251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dirty="0" smtClean="0">
                <a:ea typeface="文鼎新藝體" panose="02010609010101010101" pitchFamily="49" charset="-120"/>
              </a:rPr>
              <a:t>請</a:t>
            </a:r>
            <a:r>
              <a:rPr lang="zh-TW" altLang="zh-TW" dirty="0">
                <a:ea typeface="文鼎新藝體" panose="02010609010101010101" pitchFamily="49" charset="-120"/>
              </a:rPr>
              <a:t>檢附短期出國補助申請表逕洽學務處</a:t>
            </a:r>
            <a:r>
              <a:rPr lang="zh-TW" altLang="zh-TW" dirty="0" smtClean="0">
                <a:ea typeface="文鼎新藝體" panose="02010609010101010101" pitchFamily="49" charset="-120"/>
              </a:rPr>
              <a:t>辦理</a:t>
            </a:r>
            <a:endParaRPr lang="en-US" altLang="zh-TW" dirty="0" smtClean="0">
              <a:ea typeface="文鼎新藝體" panose="02010609010101010101" pitchFamily="49" charset="-120"/>
            </a:endParaRPr>
          </a:p>
          <a:p>
            <a:r>
              <a:rPr lang="zh-TW" altLang="zh-TW" dirty="0" smtClean="0">
                <a:ea typeface="文鼎新藝體" panose="02010609010101010101" pitchFamily="49" charset="-120"/>
              </a:rPr>
              <a:t>並</a:t>
            </a:r>
            <a:r>
              <a:rPr lang="zh-TW" altLang="zh-TW" dirty="0">
                <a:ea typeface="文鼎新藝體" panose="02010609010101010101" pitchFamily="49" charset="-120"/>
              </a:rPr>
              <a:t>於活動</a:t>
            </a:r>
            <a:r>
              <a:rPr lang="zh-TW" altLang="zh-TW" dirty="0" smtClean="0">
                <a:ea typeface="文鼎新藝體" panose="02010609010101010101" pitchFamily="49" charset="-120"/>
              </a:rPr>
              <a:t>結束</a:t>
            </a:r>
            <a:r>
              <a:rPr lang="zh-TW" altLang="zh-TW" dirty="0">
                <a:ea typeface="文鼎新藝體" panose="02010609010101010101" pitchFamily="49" charset="-120"/>
              </a:rPr>
              <a:t>後一個月內檢具出國</a:t>
            </a:r>
            <a:r>
              <a:rPr lang="zh-TW" altLang="zh-TW" dirty="0" smtClean="0">
                <a:ea typeface="文鼎新藝體" panose="02010609010101010101" pitchFamily="49" charset="-120"/>
              </a:rPr>
              <a:t>證明</a:t>
            </a:r>
            <a:endParaRPr lang="en-US" altLang="zh-TW" dirty="0" smtClean="0">
              <a:ea typeface="文鼎新藝體" panose="02010609010101010101" pitchFamily="49" charset="-120"/>
            </a:endParaRPr>
          </a:p>
          <a:p>
            <a:r>
              <a:rPr lang="en-US" altLang="zh-TW" dirty="0" smtClean="0">
                <a:ea typeface="文鼎新藝體" panose="02010609010101010101" pitchFamily="49" charset="-120"/>
              </a:rPr>
              <a:t>(</a:t>
            </a:r>
            <a:r>
              <a:rPr lang="zh-TW" altLang="zh-TW" dirty="0">
                <a:ea typeface="文鼎新藝體" panose="02010609010101010101" pitchFamily="49" charset="-120"/>
              </a:rPr>
              <a:t>含</a:t>
            </a:r>
            <a:r>
              <a:rPr lang="en-US" altLang="zh-TW" dirty="0">
                <a:ea typeface="文鼎新藝體" panose="02010609010101010101" pitchFamily="49" charset="-120"/>
              </a:rPr>
              <a:t>:</a:t>
            </a:r>
            <a:r>
              <a:rPr lang="zh-TW" altLang="zh-TW" dirty="0">
                <a:ea typeface="文鼎新藝體" panose="02010609010101010101" pitchFamily="49" charset="-120"/>
              </a:rPr>
              <a:t>機票、購票證明、</a:t>
            </a:r>
            <a:r>
              <a:rPr lang="zh-TW" altLang="zh-TW" dirty="0" smtClean="0">
                <a:ea typeface="文鼎新藝體" panose="02010609010101010101" pitchFamily="49" charset="-120"/>
              </a:rPr>
              <a:t>出入境證明</a:t>
            </a:r>
            <a:r>
              <a:rPr lang="zh-TW" altLang="zh-TW" dirty="0">
                <a:ea typeface="文鼎新藝體" panose="02010609010101010101" pitchFamily="49" charset="-120"/>
              </a:rPr>
              <a:t>、海外</a:t>
            </a:r>
            <a:r>
              <a:rPr lang="en-US" altLang="zh-TW" dirty="0">
                <a:ea typeface="文鼎新藝體" panose="02010609010101010101" pitchFamily="49" charset="-120"/>
              </a:rPr>
              <a:t>800</a:t>
            </a:r>
            <a:r>
              <a:rPr lang="zh-TW" altLang="zh-TW" dirty="0">
                <a:ea typeface="文鼎新藝體" panose="02010609010101010101" pitchFamily="49" charset="-120"/>
              </a:rPr>
              <a:t>字學習心得、活動照片十張</a:t>
            </a:r>
            <a:r>
              <a:rPr lang="en-US" altLang="zh-TW" dirty="0">
                <a:ea typeface="文鼎新藝體" panose="02010609010101010101" pitchFamily="49" charset="-120"/>
              </a:rPr>
              <a:t>)</a:t>
            </a:r>
            <a:endParaRPr lang="zh-TW" altLang="en-US" dirty="0">
              <a:ea typeface="文鼎新藝體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8752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610788" y="327387"/>
            <a:ext cx="5726114" cy="709954"/>
            <a:chOff x="567245" y="327387"/>
            <a:chExt cx="5726114" cy="709954"/>
          </a:xfrm>
        </p:grpSpPr>
        <p:sp>
          <p:nvSpPr>
            <p:cNvPr id="3" name="文本框 4"/>
            <p:cNvSpPr txBox="1"/>
            <p:nvPr/>
          </p:nvSpPr>
          <p:spPr>
            <a:xfrm>
              <a:off x="569072" y="327387"/>
              <a:ext cx="57242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 smtClean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112</a:t>
              </a:r>
              <a:r>
                <a:rPr lang="zh-TW" altLang="en-US" sz="2800" b="1" dirty="0" smtClean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</a:t>
              </a:r>
              <a:r>
                <a:rPr lang="zh-TW" altLang="en-US" sz="2800" b="1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表單下載步驟說明</a:t>
              </a:r>
              <a:endParaRPr lang="zh-CN" altLang="en-US" sz="2800" b="1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文本框 5"/>
            <p:cNvSpPr txBox="1"/>
            <p:nvPr/>
          </p:nvSpPr>
          <p:spPr>
            <a:xfrm>
              <a:off x="567245" y="700646"/>
              <a:ext cx="5284224" cy="336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en-US" sz="1200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高教深耕計畫經濟不利學生完善就學協助機制</a:t>
              </a:r>
              <a:endParaRPr lang="en-US" altLang="zh-TW" sz="1200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18"/>
          <p:cNvGrpSpPr/>
          <p:nvPr/>
        </p:nvGrpSpPr>
        <p:grpSpPr>
          <a:xfrm>
            <a:off x="540271" y="1355764"/>
            <a:ext cx="5745862" cy="507831"/>
            <a:chOff x="1592431" y="1942147"/>
            <a:chExt cx="5745862" cy="507831"/>
          </a:xfrm>
        </p:grpSpPr>
        <p:sp>
          <p:nvSpPr>
            <p:cNvPr id="6" name="文本框 10"/>
            <p:cNvSpPr txBox="1"/>
            <p:nvPr/>
          </p:nvSpPr>
          <p:spPr>
            <a:xfrm>
              <a:off x="1801479" y="1942147"/>
              <a:ext cx="5536814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TW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</a:t>
              </a:r>
              <a:r>
                <a:rPr lang="zh-TW" alt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進入景文科技大學官方網站，點選行政單位系統。</a:t>
              </a:r>
              <a:endParaRPr lang="en-US" altLang="zh-TW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菱形 6"/>
            <p:cNvSpPr/>
            <p:nvPr/>
          </p:nvSpPr>
          <p:spPr>
            <a:xfrm>
              <a:off x="1592431" y="2088062"/>
              <a:ext cx="216000" cy="216000"/>
            </a:xfrm>
            <a:prstGeom prst="diamond">
              <a:avLst/>
            </a:prstGeom>
            <a:solidFill>
              <a:srgbClr val="1C48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2" r="12738" b="5116"/>
          <a:stretch/>
        </p:blipFill>
        <p:spPr bwMode="auto">
          <a:xfrm>
            <a:off x="530640" y="2053243"/>
            <a:ext cx="5352111" cy="384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4" t="36317" r="66455" b="52614"/>
          <a:stretch/>
        </p:blipFill>
        <p:spPr bwMode="auto">
          <a:xfrm>
            <a:off x="974546" y="3263510"/>
            <a:ext cx="1391324" cy="718285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0" name="组合 18"/>
          <p:cNvGrpSpPr/>
          <p:nvPr/>
        </p:nvGrpSpPr>
        <p:grpSpPr>
          <a:xfrm>
            <a:off x="6228903" y="1377185"/>
            <a:ext cx="5322051" cy="458908"/>
            <a:chOff x="1585479" y="1942147"/>
            <a:chExt cx="5322051" cy="458908"/>
          </a:xfrm>
        </p:grpSpPr>
        <p:sp>
          <p:nvSpPr>
            <p:cNvPr id="11" name="文本框 10"/>
            <p:cNvSpPr txBox="1"/>
            <p:nvPr/>
          </p:nvSpPr>
          <p:spPr>
            <a:xfrm>
              <a:off x="1801479" y="1942147"/>
              <a:ext cx="5106051" cy="458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TW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</a:t>
              </a:r>
              <a:r>
                <a:rPr lang="zh-TW" alt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往下拉點選學生事務處。</a:t>
              </a:r>
              <a:endParaRPr lang="en-US" altLang="zh-TW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菱形 11"/>
            <p:cNvSpPr/>
            <p:nvPr/>
          </p:nvSpPr>
          <p:spPr>
            <a:xfrm>
              <a:off x="1585479" y="2097541"/>
              <a:ext cx="216000" cy="216000"/>
            </a:xfrm>
            <a:prstGeom prst="diamond">
              <a:avLst/>
            </a:prstGeom>
            <a:solidFill>
              <a:srgbClr val="1C48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9" r="8708" b="4292"/>
          <a:stretch/>
        </p:blipFill>
        <p:spPr bwMode="auto">
          <a:xfrm>
            <a:off x="6160633" y="2053243"/>
            <a:ext cx="5747244" cy="3906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8" t="40024" r="57702" b="55416"/>
          <a:stretch/>
        </p:blipFill>
        <p:spPr bwMode="auto">
          <a:xfrm>
            <a:off x="7624818" y="3566471"/>
            <a:ext cx="1128486" cy="365130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663" y="1898650"/>
            <a:ext cx="4868862" cy="273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56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610788" y="327387"/>
            <a:ext cx="6770242" cy="709954"/>
            <a:chOff x="567245" y="327387"/>
            <a:chExt cx="6770242" cy="709954"/>
          </a:xfrm>
        </p:grpSpPr>
        <p:sp>
          <p:nvSpPr>
            <p:cNvPr id="3" name="文本框 4"/>
            <p:cNvSpPr txBox="1"/>
            <p:nvPr/>
          </p:nvSpPr>
          <p:spPr>
            <a:xfrm>
              <a:off x="569072" y="327387"/>
              <a:ext cx="67684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 smtClean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112</a:t>
              </a:r>
              <a:r>
                <a:rPr lang="zh-TW" altLang="en-US" sz="2800" b="1" dirty="0" smtClean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</a:t>
              </a:r>
              <a:r>
                <a:rPr lang="zh-TW" altLang="en-US" sz="2800" b="1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表單下載步驟說明</a:t>
              </a:r>
              <a:endParaRPr lang="zh-CN" altLang="en-US" sz="2800" b="1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文本框 5"/>
            <p:cNvSpPr txBox="1"/>
            <p:nvPr/>
          </p:nvSpPr>
          <p:spPr>
            <a:xfrm>
              <a:off x="567245" y="700646"/>
              <a:ext cx="5284224" cy="336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en-US" sz="1200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高教深耕計畫經濟不利學生完善就學協助機制</a:t>
              </a:r>
              <a:endParaRPr lang="en-US" altLang="zh-TW" sz="1200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18"/>
          <p:cNvGrpSpPr/>
          <p:nvPr/>
        </p:nvGrpSpPr>
        <p:grpSpPr>
          <a:xfrm>
            <a:off x="1620391" y="1400270"/>
            <a:ext cx="7658435" cy="507831"/>
            <a:chOff x="1576525" y="1942147"/>
            <a:chExt cx="6025926" cy="507831"/>
          </a:xfrm>
        </p:grpSpPr>
        <p:sp>
          <p:nvSpPr>
            <p:cNvPr id="6" name="文本框 10"/>
            <p:cNvSpPr txBox="1"/>
            <p:nvPr/>
          </p:nvSpPr>
          <p:spPr>
            <a:xfrm>
              <a:off x="1801479" y="1942147"/>
              <a:ext cx="5800972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TW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3.</a:t>
              </a:r>
              <a:r>
                <a:rPr lang="zh-TW" altLang="en-US" sz="1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點選</a:t>
              </a:r>
              <a:r>
                <a:rPr lang="zh-TW" alt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經濟</a:t>
              </a:r>
              <a:r>
                <a:rPr lang="zh-TW" altLang="en-US" sz="1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不利生完就學協助專區</a:t>
              </a:r>
              <a:endParaRPr lang="en-US" altLang="zh-TW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菱形 6"/>
            <p:cNvSpPr/>
            <p:nvPr/>
          </p:nvSpPr>
          <p:spPr>
            <a:xfrm>
              <a:off x="1576525" y="2075031"/>
              <a:ext cx="216000" cy="216000"/>
            </a:xfrm>
            <a:prstGeom prst="diamond">
              <a:avLst/>
            </a:prstGeom>
            <a:solidFill>
              <a:srgbClr val="1C48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7" t="9055" r="11980" b="15048"/>
          <a:stretch/>
        </p:blipFill>
        <p:spPr bwMode="auto">
          <a:xfrm>
            <a:off x="1787966" y="1918624"/>
            <a:ext cx="8323264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流程圖: 結束點 7"/>
          <p:cNvSpPr/>
          <p:nvPr/>
        </p:nvSpPr>
        <p:spPr>
          <a:xfrm>
            <a:off x="8101111" y="4186876"/>
            <a:ext cx="1656184" cy="241505"/>
          </a:xfrm>
          <a:prstGeom prst="flowChartTermina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94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0"/>
          <p:cNvSpPr txBox="1"/>
          <p:nvPr/>
        </p:nvSpPr>
        <p:spPr>
          <a:xfrm>
            <a:off x="468263" y="355497"/>
            <a:ext cx="510605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en-US" altLang="zh-TW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TW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高教深耕計畫完善就學表單下載處</a:t>
            </a:r>
            <a:endParaRPr lang="en-US" altLang="zh-TW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菱形 4"/>
          <p:cNvSpPr/>
          <p:nvPr/>
        </p:nvSpPr>
        <p:spPr>
          <a:xfrm>
            <a:off x="252263" y="517199"/>
            <a:ext cx="216000" cy="216000"/>
          </a:xfrm>
          <a:prstGeom prst="diamond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8" t="30128" r="12380" b="6923"/>
          <a:stretch/>
        </p:blipFill>
        <p:spPr bwMode="auto">
          <a:xfrm>
            <a:off x="1260351" y="1188021"/>
            <a:ext cx="9319846" cy="4317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流程圖: 結束點 5"/>
          <p:cNvSpPr/>
          <p:nvPr/>
        </p:nvSpPr>
        <p:spPr>
          <a:xfrm>
            <a:off x="1332359" y="3688219"/>
            <a:ext cx="969211" cy="360040"/>
          </a:xfrm>
          <a:prstGeom prst="flowChartTermina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88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610788" y="179909"/>
            <a:ext cx="5546106" cy="709954"/>
            <a:chOff x="567245" y="327387"/>
            <a:chExt cx="5546106" cy="709954"/>
          </a:xfrm>
        </p:grpSpPr>
        <p:sp>
          <p:nvSpPr>
            <p:cNvPr id="3" name="文本框 4"/>
            <p:cNvSpPr txBox="1"/>
            <p:nvPr/>
          </p:nvSpPr>
          <p:spPr>
            <a:xfrm>
              <a:off x="569072" y="327387"/>
              <a:ext cx="55442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 smtClean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112</a:t>
              </a:r>
              <a:r>
                <a:rPr lang="zh-TW" altLang="en-US" sz="2800" b="1" dirty="0" smtClean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</a:t>
              </a:r>
              <a:r>
                <a:rPr lang="zh-TW" altLang="en-US" sz="2800" b="1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高教</a:t>
              </a:r>
              <a:r>
                <a:rPr lang="zh-TW" altLang="en-US" sz="2800" b="1" dirty="0" smtClean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深耕活動資訊</a:t>
              </a:r>
              <a:endParaRPr lang="zh-CN" altLang="en-US" sz="2800" b="1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文本框 5"/>
            <p:cNvSpPr txBox="1"/>
            <p:nvPr/>
          </p:nvSpPr>
          <p:spPr>
            <a:xfrm>
              <a:off x="567245" y="700646"/>
              <a:ext cx="5284224" cy="336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en-US" sz="1200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高教深耕計畫經濟不利學生完善就學協助機制</a:t>
              </a:r>
              <a:endParaRPr lang="en-US" altLang="zh-TW" sz="1200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文本框 10"/>
          <p:cNvSpPr txBox="1"/>
          <p:nvPr/>
        </p:nvSpPr>
        <p:spPr>
          <a:xfrm>
            <a:off x="788961" y="1417433"/>
            <a:ext cx="6232030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zh-TW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" name="图片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2319" y="1390782"/>
            <a:ext cx="1174422" cy="783333"/>
          </a:xfrm>
          <a:prstGeom prst="rect">
            <a:avLst/>
          </a:prstGeom>
        </p:spPr>
      </p:pic>
      <p:pic>
        <p:nvPicPr>
          <p:cNvPr id="19" name="图片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95756" y="536462"/>
            <a:ext cx="1183107" cy="1213530"/>
          </a:xfrm>
          <a:prstGeom prst="rect">
            <a:avLst/>
          </a:prstGeom>
        </p:spPr>
      </p:pic>
      <p:pic>
        <p:nvPicPr>
          <p:cNvPr id="20" name="图片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69424" y="1001742"/>
            <a:ext cx="1417375" cy="948393"/>
          </a:xfrm>
          <a:prstGeom prst="rect">
            <a:avLst/>
          </a:prstGeom>
          <a:ln>
            <a:noFill/>
          </a:ln>
        </p:spPr>
      </p:pic>
      <p:pic>
        <p:nvPicPr>
          <p:cNvPr id="11" name="Picture 2" descr="http://counseling.just.edu.tw/ezfiles/49/1049/img/847/177413353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48"/>
          <a:stretch/>
        </p:blipFill>
        <p:spPr bwMode="auto">
          <a:xfrm>
            <a:off x="4140671" y="1017569"/>
            <a:ext cx="4347017" cy="511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610788" y="327387"/>
            <a:ext cx="5284224" cy="709954"/>
            <a:chOff x="567245" y="327387"/>
            <a:chExt cx="5284224" cy="709954"/>
          </a:xfrm>
        </p:grpSpPr>
        <p:sp>
          <p:nvSpPr>
            <p:cNvPr id="3" name="文本框 4"/>
            <p:cNvSpPr txBox="1"/>
            <p:nvPr/>
          </p:nvSpPr>
          <p:spPr>
            <a:xfrm>
              <a:off x="569073" y="327387"/>
              <a:ext cx="40092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b="1" dirty="0" smtClean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高教</a:t>
              </a:r>
              <a:r>
                <a:rPr lang="zh-TW" altLang="en-US" sz="2800" b="1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深耕窗口</a:t>
              </a:r>
              <a:endParaRPr lang="zh-CN" altLang="en-US" sz="2800" b="1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文本框 5"/>
            <p:cNvSpPr txBox="1"/>
            <p:nvPr/>
          </p:nvSpPr>
          <p:spPr>
            <a:xfrm>
              <a:off x="567245" y="700646"/>
              <a:ext cx="5284224" cy="336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en-US" sz="1200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高教深耕計畫經濟不利學生完善就學協助機制</a:t>
              </a:r>
              <a:endParaRPr lang="en-US" altLang="zh-TW" sz="1200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18"/>
          <p:cNvGrpSpPr/>
          <p:nvPr/>
        </p:nvGrpSpPr>
        <p:grpSpPr>
          <a:xfrm>
            <a:off x="680961" y="1417433"/>
            <a:ext cx="6448030" cy="507831"/>
            <a:chOff x="1585479" y="1942147"/>
            <a:chExt cx="6448030" cy="507831"/>
          </a:xfrm>
        </p:grpSpPr>
        <p:sp>
          <p:nvSpPr>
            <p:cNvPr id="9" name="文本框 10"/>
            <p:cNvSpPr txBox="1"/>
            <p:nvPr/>
          </p:nvSpPr>
          <p:spPr>
            <a:xfrm>
              <a:off x="1801479" y="1942147"/>
              <a:ext cx="623203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高教深耕計畫窗口 </a:t>
              </a:r>
              <a:r>
                <a:rPr lang="en-US" altLang="zh-TW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</a:t>
              </a:r>
              <a:r>
                <a:rPr lang="zh-TW" alt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學務處生活輔導</a:t>
              </a:r>
              <a:r>
                <a:rPr lang="zh-TW" altLang="en-US" sz="1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組張安逸</a:t>
              </a:r>
              <a:r>
                <a:rPr lang="en-US" altLang="zh-TW" sz="1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(</a:t>
              </a:r>
              <a:r>
                <a:rPr lang="zh-TW" alt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分機</a:t>
              </a:r>
              <a:r>
                <a:rPr lang="en-US" altLang="zh-TW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2062)</a:t>
              </a:r>
            </a:p>
          </p:txBody>
        </p:sp>
        <p:sp>
          <p:nvSpPr>
            <p:cNvPr id="10" name="菱形 9"/>
            <p:cNvSpPr/>
            <p:nvPr/>
          </p:nvSpPr>
          <p:spPr>
            <a:xfrm>
              <a:off x="1585479" y="2103849"/>
              <a:ext cx="216000" cy="216000"/>
            </a:xfrm>
            <a:prstGeom prst="diamond">
              <a:avLst/>
            </a:prstGeom>
            <a:solidFill>
              <a:srgbClr val="1C48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9" name="图片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23587" y="1431055"/>
            <a:ext cx="1183107" cy="1213530"/>
          </a:xfrm>
          <a:prstGeom prst="rect">
            <a:avLst/>
          </a:prstGeom>
        </p:spPr>
      </p:pic>
      <p:pic>
        <p:nvPicPr>
          <p:cNvPr id="20" name="图片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97255" y="1896335"/>
            <a:ext cx="1417375" cy="948393"/>
          </a:xfrm>
          <a:prstGeom prst="rect">
            <a:avLst/>
          </a:prstGeom>
          <a:ln>
            <a:noFill/>
          </a:ln>
        </p:spPr>
      </p:pic>
      <p:pic>
        <p:nvPicPr>
          <p:cNvPr id="21" name="图片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4041" y="1980109"/>
            <a:ext cx="1174422" cy="78333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636" y="2484165"/>
            <a:ext cx="3607411" cy="3607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540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矩形 65"/>
          <p:cNvSpPr/>
          <p:nvPr/>
        </p:nvSpPr>
        <p:spPr>
          <a:xfrm>
            <a:off x="1669145" y="1454069"/>
            <a:ext cx="10522857" cy="3558192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文本框 4"/>
          <p:cNvSpPr txBox="1"/>
          <p:nvPr/>
        </p:nvSpPr>
        <p:spPr>
          <a:xfrm>
            <a:off x="5044411" y="2387618"/>
            <a:ext cx="6784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TW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112</a:t>
            </a:r>
            <a:r>
              <a:rPr lang="zh-TW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</a:t>
            </a:r>
            <a:r>
              <a:rPr lang="zh-TW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經濟不利學生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8" name="直接连接符 7"/>
          <p:cNvCxnSpPr/>
          <p:nvPr/>
        </p:nvCxnSpPr>
        <p:spPr>
          <a:xfrm>
            <a:off x="5087254" y="3416609"/>
            <a:ext cx="684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组合 17"/>
          <p:cNvGrpSpPr/>
          <p:nvPr/>
        </p:nvGrpSpPr>
        <p:grpSpPr>
          <a:xfrm>
            <a:off x="5181599" y="3488502"/>
            <a:ext cx="2322285" cy="507831"/>
            <a:chOff x="5050972" y="3699803"/>
            <a:chExt cx="2322285" cy="538590"/>
          </a:xfrm>
        </p:grpSpPr>
        <p:sp>
          <p:nvSpPr>
            <p:cNvPr id="70" name="文本框 8"/>
            <p:cNvSpPr txBox="1"/>
            <p:nvPr/>
          </p:nvSpPr>
          <p:spPr>
            <a:xfrm>
              <a:off x="5297714" y="3699803"/>
              <a:ext cx="2075543" cy="538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人文暨設計學院</a:t>
              </a:r>
              <a:endPara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菱形 70"/>
            <p:cNvSpPr/>
            <p:nvPr/>
          </p:nvSpPr>
          <p:spPr>
            <a:xfrm>
              <a:off x="5050972" y="3863092"/>
              <a:ext cx="216000" cy="216000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2" name="组合 19"/>
          <p:cNvGrpSpPr/>
          <p:nvPr/>
        </p:nvGrpSpPr>
        <p:grpSpPr>
          <a:xfrm>
            <a:off x="7844969" y="3465417"/>
            <a:ext cx="2336800" cy="458908"/>
            <a:chOff x="7714343" y="3675320"/>
            <a:chExt cx="2336800" cy="486704"/>
          </a:xfrm>
        </p:grpSpPr>
        <p:sp>
          <p:nvSpPr>
            <p:cNvPr id="73" name="文本框 11"/>
            <p:cNvSpPr txBox="1"/>
            <p:nvPr/>
          </p:nvSpPr>
          <p:spPr>
            <a:xfrm>
              <a:off x="7975600" y="3675320"/>
              <a:ext cx="2075543" cy="486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商業暨管理學院</a:t>
              </a:r>
              <a:endPara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菱形 73"/>
            <p:cNvSpPr/>
            <p:nvPr/>
          </p:nvSpPr>
          <p:spPr>
            <a:xfrm>
              <a:off x="7714343" y="3863092"/>
              <a:ext cx="216000" cy="216000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5" name="组合 18"/>
          <p:cNvGrpSpPr/>
          <p:nvPr/>
        </p:nvGrpSpPr>
        <p:grpSpPr>
          <a:xfrm>
            <a:off x="5188855" y="4064566"/>
            <a:ext cx="2315028" cy="507831"/>
            <a:chOff x="5058229" y="4230916"/>
            <a:chExt cx="2315028" cy="538590"/>
          </a:xfrm>
        </p:grpSpPr>
        <p:sp>
          <p:nvSpPr>
            <p:cNvPr id="76" name="文本框 10"/>
            <p:cNvSpPr txBox="1"/>
            <p:nvPr/>
          </p:nvSpPr>
          <p:spPr>
            <a:xfrm>
              <a:off x="5297714" y="4230916"/>
              <a:ext cx="2075543" cy="538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電資學院</a:t>
              </a:r>
              <a:endPara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菱形 76"/>
            <p:cNvSpPr/>
            <p:nvPr/>
          </p:nvSpPr>
          <p:spPr>
            <a:xfrm>
              <a:off x="5058229" y="4400767"/>
              <a:ext cx="216000" cy="216000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8" name="组合 20"/>
          <p:cNvGrpSpPr/>
          <p:nvPr/>
        </p:nvGrpSpPr>
        <p:grpSpPr>
          <a:xfrm>
            <a:off x="7852228" y="4068341"/>
            <a:ext cx="2329543" cy="458908"/>
            <a:chOff x="7721600" y="4314763"/>
            <a:chExt cx="2329543" cy="486704"/>
          </a:xfrm>
        </p:grpSpPr>
        <p:sp>
          <p:nvSpPr>
            <p:cNvPr id="79" name="文本框 12"/>
            <p:cNvSpPr txBox="1"/>
            <p:nvPr/>
          </p:nvSpPr>
          <p:spPr>
            <a:xfrm>
              <a:off x="7975600" y="4314763"/>
              <a:ext cx="2075543" cy="486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觀光餐旅學院</a:t>
              </a:r>
              <a:endPara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菱形 79"/>
            <p:cNvSpPr/>
            <p:nvPr/>
          </p:nvSpPr>
          <p:spPr>
            <a:xfrm>
              <a:off x="7721600" y="4480606"/>
              <a:ext cx="216000" cy="216000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1" name="文本框 1"/>
          <p:cNvSpPr txBox="1"/>
          <p:nvPr/>
        </p:nvSpPr>
        <p:spPr>
          <a:xfrm>
            <a:off x="1658984" y="1404115"/>
            <a:ext cx="335715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5000" dirty="0">
                <a:solidFill>
                  <a:schemeClr val="bg1"/>
                </a:solidFill>
                <a:latin typeface="Agency FB" panose="020B0503020202020204" pitchFamily="34" charset="0"/>
              </a:rPr>
              <a:t>01</a:t>
            </a:r>
            <a:endParaRPr lang="zh-CN" altLang="en-US" sz="250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72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20"/>
          <p:cNvCxnSpPr/>
          <p:nvPr/>
        </p:nvCxnSpPr>
        <p:spPr>
          <a:xfrm rot="16200000" flipH="1" flipV="1">
            <a:off x="11089770" y="4947057"/>
            <a:ext cx="0" cy="2160000"/>
          </a:xfrm>
          <a:prstGeom prst="line">
            <a:avLst/>
          </a:prstGeom>
          <a:ln w="9525">
            <a:gradFill>
              <a:gsLst>
                <a:gs pos="20000">
                  <a:srgbClr val="91ABCB"/>
                </a:gs>
                <a:gs pos="42000">
                  <a:srgbClr val="304864"/>
                </a:gs>
                <a:gs pos="60000">
                  <a:srgbClr val="304864"/>
                </a:gs>
                <a:gs pos="1818">
                  <a:srgbClr val="D5DFEB"/>
                </a:gs>
                <a:gs pos="99091">
                  <a:srgbClr val="D5DFEB"/>
                </a:gs>
                <a:gs pos="81000">
                  <a:srgbClr val="91ABCB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19"/>
          <p:cNvCxnSpPr/>
          <p:nvPr/>
        </p:nvCxnSpPr>
        <p:spPr>
          <a:xfrm rot="16200000" flipH="1" flipV="1">
            <a:off x="9312000" y="2704371"/>
            <a:ext cx="0" cy="5760000"/>
          </a:xfrm>
          <a:prstGeom prst="line">
            <a:avLst/>
          </a:prstGeom>
          <a:ln w="9525">
            <a:gradFill>
              <a:gsLst>
                <a:gs pos="20000">
                  <a:srgbClr val="91ABCB"/>
                </a:gs>
                <a:gs pos="42000">
                  <a:srgbClr val="304864"/>
                </a:gs>
                <a:gs pos="60000">
                  <a:srgbClr val="304864"/>
                </a:gs>
                <a:gs pos="1818">
                  <a:srgbClr val="D5DFEB"/>
                </a:gs>
                <a:gs pos="99091">
                  <a:srgbClr val="D5DFEB"/>
                </a:gs>
                <a:gs pos="81000">
                  <a:srgbClr val="91ABCB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9"/>
          <p:cNvCxnSpPr/>
          <p:nvPr/>
        </p:nvCxnSpPr>
        <p:spPr>
          <a:xfrm flipH="1">
            <a:off x="2442756" y="1269000"/>
            <a:ext cx="0" cy="4320000"/>
          </a:xfrm>
          <a:prstGeom prst="line">
            <a:avLst/>
          </a:prstGeom>
          <a:ln w="28575">
            <a:gradFill>
              <a:gsLst>
                <a:gs pos="20000">
                  <a:srgbClr val="91ABCB"/>
                </a:gs>
                <a:gs pos="42000">
                  <a:srgbClr val="304864"/>
                </a:gs>
                <a:gs pos="60000">
                  <a:srgbClr val="304864"/>
                </a:gs>
                <a:gs pos="1818">
                  <a:srgbClr val="D5DFEB"/>
                </a:gs>
                <a:gs pos="99091">
                  <a:srgbClr val="D5DFEB"/>
                </a:gs>
                <a:gs pos="81000">
                  <a:srgbClr val="91ABCB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1"/>
          <p:cNvGrpSpPr/>
          <p:nvPr/>
        </p:nvGrpSpPr>
        <p:grpSpPr>
          <a:xfrm>
            <a:off x="2715196" y="2390074"/>
            <a:ext cx="5833718" cy="1223683"/>
            <a:chOff x="2715196" y="2390074"/>
            <a:chExt cx="5833718" cy="1223683"/>
          </a:xfrm>
        </p:grpSpPr>
        <p:sp>
          <p:nvSpPr>
            <p:cNvPr id="6" name="矩形 5"/>
            <p:cNvSpPr/>
            <p:nvPr/>
          </p:nvSpPr>
          <p:spPr>
            <a:xfrm>
              <a:off x="2715196" y="2390074"/>
              <a:ext cx="5833718" cy="1223683"/>
            </a:xfrm>
            <a:prstGeom prst="rect">
              <a:avLst/>
            </a:prstGeom>
            <a:solidFill>
              <a:srgbClr val="1C48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10"/>
            <p:cNvSpPr txBox="1"/>
            <p:nvPr/>
          </p:nvSpPr>
          <p:spPr>
            <a:xfrm>
              <a:off x="2744223" y="2540250"/>
              <a:ext cx="570744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5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感谢您的</a:t>
              </a:r>
              <a:r>
                <a:rPr lang="zh-TW" altLang="en-US" sz="5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觀</a:t>
              </a:r>
              <a:r>
                <a:rPr lang="zh-CN" altLang="en-US" sz="5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看</a:t>
              </a:r>
            </a:p>
          </p:txBody>
        </p:sp>
      </p:grpSp>
      <p:sp>
        <p:nvSpPr>
          <p:cNvPr id="9" name="平行四边形 15"/>
          <p:cNvSpPr/>
          <p:nvPr/>
        </p:nvSpPr>
        <p:spPr>
          <a:xfrm>
            <a:off x="7895771" y="5370287"/>
            <a:ext cx="827316" cy="304800"/>
          </a:xfrm>
          <a:prstGeom prst="parallelogram">
            <a:avLst>
              <a:gd name="adj" fmla="val 66565"/>
            </a:avLst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平行四边形 16"/>
          <p:cNvSpPr>
            <a:spLocks noChangeAspect="1"/>
          </p:cNvSpPr>
          <p:nvPr/>
        </p:nvSpPr>
        <p:spPr>
          <a:xfrm>
            <a:off x="9726647" y="4985658"/>
            <a:ext cx="571239" cy="210456"/>
          </a:xfrm>
          <a:prstGeom prst="parallelogram">
            <a:avLst>
              <a:gd name="adj" fmla="val 66565"/>
            </a:avLst>
          </a:prstGeom>
          <a:solidFill>
            <a:srgbClr val="91A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平行四边形 17"/>
          <p:cNvSpPr>
            <a:spLocks noChangeAspect="1"/>
          </p:cNvSpPr>
          <p:nvPr/>
        </p:nvSpPr>
        <p:spPr>
          <a:xfrm>
            <a:off x="11248571" y="5936344"/>
            <a:ext cx="372191" cy="137123"/>
          </a:xfrm>
          <a:prstGeom prst="parallelogram">
            <a:avLst>
              <a:gd name="adj" fmla="val 66565"/>
            </a:avLst>
          </a:prstGeom>
          <a:solidFill>
            <a:srgbClr val="225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平行四边形 18"/>
          <p:cNvSpPr>
            <a:spLocks noChangeAspect="1"/>
          </p:cNvSpPr>
          <p:nvPr/>
        </p:nvSpPr>
        <p:spPr>
          <a:xfrm>
            <a:off x="11713029" y="4693463"/>
            <a:ext cx="300651" cy="110766"/>
          </a:xfrm>
          <a:prstGeom prst="parallelogram">
            <a:avLst>
              <a:gd name="adj" fmla="val 66565"/>
            </a:avLst>
          </a:prstGeom>
          <a:solidFill>
            <a:srgbClr val="304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916" y="3305746"/>
            <a:ext cx="1740449" cy="335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28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6"/>
          <p:cNvGrpSpPr/>
          <p:nvPr/>
        </p:nvGrpSpPr>
        <p:grpSpPr>
          <a:xfrm>
            <a:off x="436232" y="331871"/>
            <a:ext cx="5292537" cy="704171"/>
            <a:chOff x="392689" y="331871"/>
            <a:chExt cx="5292537" cy="704171"/>
          </a:xfrm>
        </p:grpSpPr>
        <p:sp>
          <p:nvSpPr>
            <p:cNvPr id="43" name="文本框 4"/>
            <p:cNvSpPr txBox="1"/>
            <p:nvPr/>
          </p:nvSpPr>
          <p:spPr>
            <a:xfrm>
              <a:off x="392689" y="331871"/>
              <a:ext cx="49285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 smtClean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112</a:t>
              </a:r>
              <a:r>
                <a:rPr lang="zh-TW" altLang="en-US" sz="2800" b="1" dirty="0" smtClean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</a:t>
              </a:r>
              <a:r>
                <a:rPr lang="zh-TW" altLang="en-US" sz="2800" b="1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實施對象</a:t>
              </a:r>
              <a:endParaRPr lang="zh-CN" altLang="en-US" sz="2800" b="1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文本框 5"/>
            <p:cNvSpPr txBox="1"/>
            <p:nvPr/>
          </p:nvSpPr>
          <p:spPr>
            <a:xfrm>
              <a:off x="401002" y="699347"/>
              <a:ext cx="5284224" cy="336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en-US" sz="1050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高教深耕計畫經濟不利學生完善就學協助機制</a:t>
              </a:r>
              <a:endParaRPr lang="en-US" altLang="zh-TW" sz="1050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5" name="矩形 44"/>
          <p:cNvSpPr/>
          <p:nvPr/>
        </p:nvSpPr>
        <p:spPr>
          <a:xfrm>
            <a:off x="577064" y="1532719"/>
            <a:ext cx="540000" cy="540000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１</a:t>
            </a:r>
          </a:p>
        </p:txBody>
      </p:sp>
      <p:sp>
        <p:nvSpPr>
          <p:cNvPr id="46" name="矩形 45"/>
          <p:cNvSpPr/>
          <p:nvPr/>
        </p:nvSpPr>
        <p:spPr>
          <a:xfrm>
            <a:off x="577064" y="2575916"/>
            <a:ext cx="540000" cy="540000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２</a:t>
            </a:r>
          </a:p>
        </p:txBody>
      </p:sp>
      <p:sp>
        <p:nvSpPr>
          <p:cNvPr id="47" name="矩形 46"/>
          <p:cNvSpPr/>
          <p:nvPr/>
        </p:nvSpPr>
        <p:spPr>
          <a:xfrm>
            <a:off x="577064" y="3591352"/>
            <a:ext cx="540000" cy="540000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３</a:t>
            </a:r>
          </a:p>
        </p:txBody>
      </p:sp>
      <p:sp>
        <p:nvSpPr>
          <p:cNvPr id="48" name="矩形 47"/>
          <p:cNvSpPr/>
          <p:nvPr/>
        </p:nvSpPr>
        <p:spPr>
          <a:xfrm>
            <a:off x="577064" y="4678796"/>
            <a:ext cx="540000" cy="540000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４</a:t>
            </a:r>
          </a:p>
        </p:txBody>
      </p:sp>
      <p:sp>
        <p:nvSpPr>
          <p:cNvPr id="49" name="矩形 48"/>
          <p:cNvSpPr/>
          <p:nvPr/>
        </p:nvSpPr>
        <p:spPr>
          <a:xfrm>
            <a:off x="577064" y="5760589"/>
            <a:ext cx="540000" cy="540000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５</a:t>
            </a:r>
          </a:p>
        </p:txBody>
      </p:sp>
      <p:sp>
        <p:nvSpPr>
          <p:cNvPr id="50" name="文本框 14"/>
          <p:cNvSpPr txBox="1"/>
          <p:nvPr/>
        </p:nvSpPr>
        <p:spPr>
          <a:xfrm>
            <a:off x="1188343" y="1188021"/>
            <a:ext cx="3187611" cy="827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zh-TW" altLang="en-US" sz="1600" dirty="0"/>
          </a:p>
          <a:p>
            <a:pPr lvl="0">
              <a:lnSpc>
                <a:spcPct val="150000"/>
              </a:lnSpc>
            </a:pPr>
            <a:r>
              <a:rPr lang="zh-TW" altLang="en-US" sz="2400" b="1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低收入戶學生</a:t>
            </a:r>
          </a:p>
        </p:txBody>
      </p:sp>
      <p:sp>
        <p:nvSpPr>
          <p:cNvPr id="51" name="文本框 16"/>
          <p:cNvSpPr txBox="1"/>
          <p:nvPr/>
        </p:nvSpPr>
        <p:spPr>
          <a:xfrm>
            <a:off x="1188343" y="2484165"/>
            <a:ext cx="3835683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中低收入戶學生</a:t>
            </a:r>
          </a:p>
        </p:txBody>
      </p:sp>
      <p:sp>
        <p:nvSpPr>
          <p:cNvPr id="52" name="文本框 18"/>
          <p:cNvSpPr txBox="1"/>
          <p:nvPr/>
        </p:nvSpPr>
        <p:spPr>
          <a:xfrm>
            <a:off x="1188343" y="3492277"/>
            <a:ext cx="6283956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身心障礙學生及身心障礙人士子女</a:t>
            </a:r>
            <a:endParaRPr lang="zh-CN" altLang="en-US" sz="2400" b="1" dirty="0">
              <a:solidFill>
                <a:srgbClr val="1C488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文本框 20"/>
          <p:cNvSpPr txBox="1"/>
          <p:nvPr/>
        </p:nvSpPr>
        <p:spPr>
          <a:xfrm>
            <a:off x="1188343" y="4572397"/>
            <a:ext cx="5148632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TW" altLang="en-US" sz="2400" b="1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特殊境遇家庭子女或孫子女學生</a:t>
            </a:r>
          </a:p>
        </p:txBody>
      </p:sp>
      <p:sp>
        <p:nvSpPr>
          <p:cNvPr id="54" name="文本框 22"/>
          <p:cNvSpPr txBox="1"/>
          <p:nvPr/>
        </p:nvSpPr>
        <p:spPr>
          <a:xfrm>
            <a:off x="1169084" y="5719532"/>
            <a:ext cx="3907691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原住民學生</a:t>
            </a:r>
          </a:p>
        </p:txBody>
      </p:sp>
      <p:sp>
        <p:nvSpPr>
          <p:cNvPr id="55" name="矩形 54"/>
          <p:cNvSpPr/>
          <p:nvPr/>
        </p:nvSpPr>
        <p:spPr>
          <a:xfrm>
            <a:off x="6336975" y="1441793"/>
            <a:ext cx="540000" cy="540000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文本框 14"/>
          <p:cNvSpPr txBox="1"/>
          <p:nvPr/>
        </p:nvSpPr>
        <p:spPr>
          <a:xfrm>
            <a:off x="6876975" y="827981"/>
            <a:ext cx="5629794" cy="1381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zh-TW" altLang="en-US" sz="1600" dirty="0"/>
          </a:p>
          <a:p>
            <a:pPr lvl="0">
              <a:lnSpc>
                <a:spcPct val="150000"/>
              </a:lnSpc>
            </a:pPr>
            <a:r>
              <a:rPr lang="zh-TW" altLang="en-US" sz="2400" b="1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未符合學雜費減免資格但獲</a:t>
            </a:r>
            <a:endParaRPr lang="en-US" altLang="zh-TW" sz="2400" b="1" dirty="0">
              <a:solidFill>
                <a:srgbClr val="1C488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</a:pPr>
            <a:r>
              <a:rPr lang="zh-TW" altLang="en-US" sz="2400" b="1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教育部弱勢助學金補助學生</a:t>
            </a:r>
          </a:p>
        </p:txBody>
      </p:sp>
      <p:sp>
        <p:nvSpPr>
          <p:cNvPr id="57" name="矩形 56"/>
          <p:cNvSpPr/>
          <p:nvPr/>
        </p:nvSpPr>
        <p:spPr>
          <a:xfrm>
            <a:off x="6336975" y="2592237"/>
            <a:ext cx="540000" cy="540000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文本框 14"/>
          <p:cNvSpPr txBox="1"/>
          <p:nvPr/>
        </p:nvSpPr>
        <p:spPr>
          <a:xfrm>
            <a:off x="6896230" y="2268141"/>
            <a:ext cx="5309337" cy="827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zh-TW" altLang="en-US" sz="1600" dirty="0"/>
          </a:p>
          <a:p>
            <a:pPr>
              <a:lnSpc>
                <a:spcPct val="150000"/>
              </a:lnSpc>
            </a:pPr>
            <a:r>
              <a:rPr lang="zh-TW" altLang="en-US" sz="2400" b="1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家庭突遭變故經學校審核通過者</a:t>
            </a:r>
          </a:p>
        </p:txBody>
      </p:sp>
      <p:pic>
        <p:nvPicPr>
          <p:cNvPr id="59" name="图片 8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153" y="4976682"/>
            <a:ext cx="1731421" cy="1731421"/>
          </a:xfrm>
          <a:prstGeom prst="rect">
            <a:avLst/>
          </a:prstGeom>
        </p:spPr>
      </p:pic>
      <p:pic>
        <p:nvPicPr>
          <p:cNvPr id="60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547" y="6086756"/>
            <a:ext cx="2911876" cy="497324"/>
          </a:xfrm>
          <a:prstGeom prst="rect">
            <a:avLst/>
          </a:prstGeom>
        </p:spPr>
      </p:pic>
      <p:sp>
        <p:nvSpPr>
          <p:cNvPr id="61" name="对话气泡: 椭圆形 1"/>
          <p:cNvSpPr/>
          <p:nvPr/>
        </p:nvSpPr>
        <p:spPr>
          <a:xfrm>
            <a:off x="9958346" y="4691329"/>
            <a:ext cx="1262210" cy="600792"/>
          </a:xfrm>
          <a:prstGeom prst="wedgeEllipseCallout">
            <a:avLst>
              <a:gd name="adj1" fmla="val 32558"/>
              <a:gd name="adj2" fmla="val 64912"/>
            </a:avLst>
          </a:prstGeom>
          <a:solidFill>
            <a:srgbClr val="1E5AA4"/>
          </a:solidFill>
          <a:ln>
            <a:solidFill>
              <a:srgbClr val="1E5A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文本框 2"/>
          <p:cNvSpPr txBox="1"/>
          <p:nvPr/>
        </p:nvSpPr>
        <p:spPr>
          <a:xfrm>
            <a:off x="10117060" y="4760756"/>
            <a:ext cx="1290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00" b="1" dirty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</a:t>
            </a:r>
            <a:r>
              <a:rPr lang="zh-CN" altLang="en-US" sz="1000" b="1" dirty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相信自己</a:t>
            </a:r>
            <a:endParaRPr lang="en-US" altLang="zh-CN" sz="1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 fontAlgn="auto"/>
            <a:r>
              <a:rPr lang="zh-CN" altLang="en-US" sz="1000" b="1" dirty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我们可以更</a:t>
            </a:r>
            <a:r>
              <a:rPr lang="zh-TW" altLang="en-US" sz="1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優</a:t>
            </a:r>
            <a:r>
              <a:rPr lang="zh-CN" altLang="en-US" sz="1000" b="1" dirty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秀</a:t>
            </a:r>
          </a:p>
        </p:txBody>
      </p:sp>
      <p:sp>
        <p:nvSpPr>
          <p:cNvPr id="23" name="矩形 22"/>
          <p:cNvSpPr/>
          <p:nvPr/>
        </p:nvSpPr>
        <p:spPr>
          <a:xfrm>
            <a:off x="6336975" y="3744365"/>
            <a:ext cx="540000" cy="540000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文本框 14"/>
          <p:cNvSpPr txBox="1"/>
          <p:nvPr/>
        </p:nvSpPr>
        <p:spPr>
          <a:xfrm>
            <a:off x="6896230" y="3447713"/>
            <a:ext cx="53093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zh-TW" altLang="en-US" sz="1600" dirty="0"/>
          </a:p>
          <a:p>
            <a:pPr>
              <a:lnSpc>
                <a:spcPct val="150000"/>
              </a:lnSpc>
            </a:pPr>
            <a:r>
              <a:rPr lang="zh-TW" altLang="en-US" sz="2400" b="1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懷孕</a:t>
            </a:r>
            <a:r>
              <a:rPr lang="zh-TW" altLang="en-US" sz="2400" b="1" dirty="0" smtClean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、分娩或撫育三歲以下子女之學生</a:t>
            </a:r>
            <a:endParaRPr lang="zh-TW" altLang="en-US" sz="2400" b="1" dirty="0">
              <a:solidFill>
                <a:srgbClr val="1C488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3326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370942" y="337448"/>
            <a:ext cx="80191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b="1" dirty="0" smtClean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112</a:t>
            </a:r>
            <a:r>
              <a:rPr lang="zh-TW" altLang="en-US" sz="2800" b="1" dirty="0" smtClean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TW" altLang="en-US" sz="2800" b="1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經濟不利學生各系名單及相關資訊通知</a:t>
            </a:r>
            <a:endParaRPr lang="zh-CN" altLang="en-US" sz="2800" b="1" dirty="0">
              <a:solidFill>
                <a:srgbClr val="1C488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5"/>
          <p:cNvSpPr txBox="1"/>
          <p:nvPr/>
        </p:nvSpPr>
        <p:spPr>
          <a:xfrm>
            <a:off x="436217" y="732443"/>
            <a:ext cx="5284224" cy="306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TW" altLang="en-US" sz="1050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高教深耕計畫經濟不利學生完善就學協助機制</a:t>
            </a:r>
            <a:endParaRPr lang="en-US" altLang="zh-TW" sz="1050" dirty="0">
              <a:solidFill>
                <a:srgbClr val="1C488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67a16b6f-8e63-464e-88e4-f0fb6084a1f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900311" y="1371860"/>
            <a:ext cx="10657184" cy="5330926"/>
            <a:chOff x="954870" y="1042095"/>
            <a:chExt cx="10657184" cy="5330926"/>
          </a:xfrm>
        </p:grpSpPr>
        <p:cxnSp>
          <p:nvCxnSpPr>
            <p:cNvPr id="16" name="直接连接符 8"/>
            <p:cNvCxnSpPr/>
            <p:nvPr/>
          </p:nvCxnSpPr>
          <p:spPr>
            <a:xfrm>
              <a:off x="11231311" y="3200515"/>
              <a:ext cx="0" cy="104622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9"/>
            <p:cNvCxnSpPr/>
            <p:nvPr/>
          </p:nvCxnSpPr>
          <p:spPr>
            <a:xfrm>
              <a:off x="954870" y="1461493"/>
              <a:ext cx="3016" cy="2794493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0"/>
            <p:cNvCxnSpPr/>
            <p:nvPr/>
          </p:nvCxnSpPr>
          <p:spPr>
            <a:xfrm flipH="1">
              <a:off x="2943705" y="1461493"/>
              <a:ext cx="12053" cy="2794493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1"/>
            <p:cNvCxnSpPr/>
            <p:nvPr/>
          </p:nvCxnSpPr>
          <p:spPr>
            <a:xfrm flipH="1">
              <a:off x="5044836" y="2260111"/>
              <a:ext cx="9957" cy="199587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2"/>
            <p:cNvCxnSpPr/>
            <p:nvPr/>
          </p:nvCxnSpPr>
          <p:spPr>
            <a:xfrm>
              <a:off x="7146144" y="2662764"/>
              <a:ext cx="1" cy="163127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13"/>
            <p:cNvCxnSpPr/>
            <p:nvPr/>
          </p:nvCxnSpPr>
          <p:spPr>
            <a:xfrm>
              <a:off x="9241645" y="3143194"/>
              <a:ext cx="0" cy="115084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îSḻïḋé"/>
            <p:cNvSpPr/>
            <p:nvPr/>
          </p:nvSpPr>
          <p:spPr>
            <a:xfrm>
              <a:off x="1334394" y="4098616"/>
              <a:ext cx="3386493" cy="376498"/>
            </a:xfrm>
            <a:prstGeom prst="rect">
              <a:avLst/>
            </a:prstGeom>
            <a:solidFill>
              <a:srgbClr val="2259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zh-TW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總承辦人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ïş1íḋé"/>
            <p:cNvSpPr/>
            <p:nvPr/>
          </p:nvSpPr>
          <p:spPr>
            <a:xfrm>
              <a:off x="4779977" y="4098616"/>
              <a:ext cx="3386493" cy="376498"/>
            </a:xfrm>
            <a:prstGeom prst="rect">
              <a:avLst/>
            </a:prstGeom>
            <a:solidFill>
              <a:srgbClr val="2259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zh-TW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學輔中心承辦人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ísḻïḓé"/>
            <p:cNvSpPr/>
            <p:nvPr/>
          </p:nvSpPr>
          <p:spPr>
            <a:xfrm>
              <a:off x="8230178" y="4098616"/>
              <a:ext cx="3381876" cy="376498"/>
            </a:xfrm>
            <a:prstGeom prst="rect">
              <a:avLst/>
            </a:prstGeom>
            <a:solidFill>
              <a:srgbClr val="2259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zh-TW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服務學習中心承辦人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ïS1idé"/>
            <p:cNvSpPr/>
            <p:nvPr/>
          </p:nvSpPr>
          <p:spPr>
            <a:xfrm>
              <a:off x="1001708" y="1042095"/>
              <a:ext cx="2689465" cy="445107"/>
            </a:xfrm>
            <a:prstGeom prst="homePlate">
              <a:avLst/>
            </a:prstGeom>
            <a:solidFill>
              <a:srgbClr val="2259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Autofit/>
            </a:bodyPr>
            <a:lstStyle/>
            <a:p>
              <a:pPr lvl="0"/>
              <a:r>
                <a:rPr lang="en-US" altLang="zh-TW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1.</a:t>
              </a:r>
              <a:r>
                <a:rPr lang="zh-TW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學生符合身分資格</a:t>
              </a:r>
            </a:p>
          </p:txBody>
        </p:sp>
        <p:sp>
          <p:nvSpPr>
            <p:cNvPr id="26" name="îsľíḍe"/>
            <p:cNvSpPr/>
            <p:nvPr/>
          </p:nvSpPr>
          <p:spPr>
            <a:xfrm>
              <a:off x="2755070" y="1650344"/>
              <a:ext cx="2538901" cy="432048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Autofit/>
            </a:bodyPr>
            <a:lstStyle/>
            <a:p>
              <a:r>
                <a:rPr lang="en-US" altLang="zh-TW" b="1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</a:t>
              </a:r>
              <a:r>
                <a:rPr lang="zh-TW" altLang="en-US" b="1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學習輔導單位審查</a:t>
              </a:r>
            </a:p>
          </p:txBody>
        </p:sp>
        <p:sp>
          <p:nvSpPr>
            <p:cNvPr id="31" name="íṩ1íḍe">
              <a:extLst>
                <a:ext uri="{FF2B5EF4-FFF2-40B4-BE49-F238E27FC236}">
                  <a16:creationId xmlns:a16="http://schemas.microsoft.com/office/drawing/2014/main" xmlns="" id="{372CC59A-82F4-43A3-90E4-89F63052EE76}"/>
                </a:ext>
              </a:extLst>
            </p:cNvPr>
            <p:cNvSpPr txBox="1"/>
            <p:nvPr/>
          </p:nvSpPr>
          <p:spPr bwMode="auto">
            <a:xfrm>
              <a:off x="1962982" y="4962712"/>
              <a:ext cx="2346174" cy="141030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zh-TW" altLang="en-US" sz="2000" b="1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學務處生活輔導</a:t>
              </a:r>
              <a:r>
                <a:rPr lang="zh-TW" altLang="en-US" sz="2000" b="1" dirty="0" smtClean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組</a:t>
              </a:r>
              <a:r>
                <a:rPr lang="zh-TW" altLang="en-US" sz="2000" b="1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張安逸</a:t>
              </a:r>
              <a:r>
                <a:rPr lang="en-US" altLang="zh-TW" sz="2000" b="1" dirty="0" smtClean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(</a:t>
              </a:r>
              <a:r>
                <a:rPr lang="zh-TW" altLang="en-US" sz="2000" b="1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分機</a:t>
              </a:r>
              <a:r>
                <a:rPr lang="en-US" altLang="zh-TW" sz="2000" b="1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2062)</a:t>
              </a:r>
              <a:endParaRPr lang="en-US" altLang="zh-CN" sz="2000" b="1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i$ḻiḑè">
              <a:extLst>
                <a:ext uri="{FF2B5EF4-FFF2-40B4-BE49-F238E27FC236}">
                  <a16:creationId xmlns:a16="http://schemas.microsoft.com/office/drawing/2014/main" xmlns="" id="{BCC17760-13D9-4F65-A103-F6E0187077E0}"/>
                </a:ext>
              </a:extLst>
            </p:cNvPr>
            <p:cNvSpPr txBox="1"/>
            <p:nvPr/>
          </p:nvSpPr>
          <p:spPr bwMode="auto">
            <a:xfrm>
              <a:off x="8678752" y="5178736"/>
              <a:ext cx="2510577" cy="91374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zh-TW" altLang="en-US" sz="2000" b="1" dirty="0" smtClean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服學中心</a:t>
              </a:r>
              <a:r>
                <a:rPr lang="zh-TW" altLang="en-US" sz="2000" b="1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簡秋慧</a:t>
              </a:r>
              <a:endParaRPr lang="en-US" altLang="zh-TW" sz="2000" b="1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TW" sz="2000" b="1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(</a:t>
              </a:r>
              <a:r>
                <a:rPr lang="zh-TW" altLang="en-US" sz="2000" b="1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分機</a:t>
              </a:r>
              <a:r>
                <a:rPr lang="en-US" altLang="zh-TW" sz="2000" b="1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6072)</a:t>
              </a:r>
              <a:endParaRPr lang="en-US" altLang="zh-CN" sz="2000" b="1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ïS1idé"/>
            <p:cNvSpPr/>
            <p:nvPr/>
          </p:nvSpPr>
          <p:spPr>
            <a:xfrm>
              <a:off x="4267238" y="2298416"/>
              <a:ext cx="2952328" cy="402085"/>
            </a:xfrm>
            <a:prstGeom prst="homePlate">
              <a:avLst/>
            </a:prstGeom>
            <a:solidFill>
              <a:srgbClr val="2259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Autofit/>
            </a:bodyPr>
            <a:lstStyle/>
            <a:p>
              <a:pPr lvl="0"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TW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3.</a:t>
              </a:r>
              <a:r>
                <a:rPr lang="zh-TW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學生參加課程及講座</a:t>
              </a:r>
            </a:p>
          </p:txBody>
        </p:sp>
        <p:sp>
          <p:nvSpPr>
            <p:cNvPr id="44" name="îsľíḍe"/>
            <p:cNvSpPr/>
            <p:nvPr/>
          </p:nvSpPr>
          <p:spPr>
            <a:xfrm>
              <a:off x="6455668" y="2874480"/>
              <a:ext cx="2780122" cy="433139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Autofit/>
            </a:bodyPr>
            <a:lstStyle/>
            <a:p>
              <a:pPr lvl="0"/>
              <a:r>
                <a:rPr lang="en-US" altLang="zh-TW" b="1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4.</a:t>
              </a:r>
              <a:r>
                <a:rPr lang="zh-TW" altLang="en-US" b="1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學生提出助學金申請</a:t>
              </a:r>
            </a:p>
          </p:txBody>
        </p:sp>
        <p:sp>
          <p:nvSpPr>
            <p:cNvPr id="65" name="ïS1idé"/>
            <p:cNvSpPr/>
            <p:nvPr/>
          </p:nvSpPr>
          <p:spPr>
            <a:xfrm>
              <a:off x="8299686" y="3522552"/>
              <a:ext cx="3312368" cy="373099"/>
            </a:xfrm>
            <a:prstGeom prst="homePlate">
              <a:avLst/>
            </a:prstGeom>
            <a:solidFill>
              <a:srgbClr val="2259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Autofit/>
            </a:bodyPr>
            <a:lstStyle/>
            <a:p>
              <a:pPr lvl="0"/>
              <a:r>
                <a:rPr lang="en-US" altLang="zh-TW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5.</a:t>
              </a:r>
              <a:r>
                <a:rPr lang="zh-TW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承辦單位審查核可後撥款</a:t>
              </a:r>
            </a:p>
          </p:txBody>
        </p:sp>
        <p:sp>
          <p:nvSpPr>
            <p:cNvPr id="227" name="íṩ1íḍe">
              <a:extLst>
                <a:ext uri="{FF2B5EF4-FFF2-40B4-BE49-F238E27FC236}">
                  <a16:creationId xmlns:a16="http://schemas.microsoft.com/office/drawing/2014/main" xmlns="" id="{372CC59A-82F4-43A3-90E4-89F63052EE76}"/>
                </a:ext>
              </a:extLst>
            </p:cNvPr>
            <p:cNvSpPr txBox="1"/>
            <p:nvPr/>
          </p:nvSpPr>
          <p:spPr bwMode="auto">
            <a:xfrm>
              <a:off x="5490601" y="5100464"/>
              <a:ext cx="2034340" cy="115839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zh-TW" altLang="en-US" sz="2000" b="1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學輔</a:t>
              </a:r>
              <a:r>
                <a:rPr lang="zh-TW" altLang="en-US" sz="2000" b="1" dirty="0" smtClean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中心</a:t>
              </a:r>
              <a:r>
                <a:rPr lang="zh-TW" altLang="en-US" sz="2000" b="1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羅晴筠</a:t>
              </a:r>
              <a:endParaRPr lang="en-US" altLang="zh-TW" sz="2000" b="1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TW" sz="2000" b="1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(</a:t>
              </a:r>
              <a:r>
                <a:rPr lang="zh-TW" altLang="en-US" sz="2000" b="1" dirty="0" smtClean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分機</a:t>
              </a:r>
              <a:r>
                <a:rPr lang="en-US" altLang="zh-TW" sz="2000" b="1" dirty="0" smtClean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2075)</a:t>
              </a:r>
              <a:endParaRPr lang="en-US" altLang="zh-CN" sz="2000" b="1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8" name="图片 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053" y="-324147"/>
            <a:ext cx="3805362" cy="3967070"/>
          </a:xfrm>
          <a:prstGeom prst="rect">
            <a:avLst/>
          </a:prstGeom>
        </p:spPr>
      </p:pic>
      <p:grpSp>
        <p:nvGrpSpPr>
          <p:cNvPr id="184" name="组合 18"/>
          <p:cNvGrpSpPr/>
          <p:nvPr/>
        </p:nvGrpSpPr>
        <p:grpSpPr>
          <a:xfrm flipH="1">
            <a:off x="594805" y="4236196"/>
            <a:ext cx="556776" cy="614411"/>
            <a:chOff x="4427538" y="954088"/>
            <a:chExt cx="3333750" cy="3729038"/>
          </a:xfrm>
        </p:grpSpPr>
        <p:sp>
          <p:nvSpPr>
            <p:cNvPr id="185" name="Freeform 33"/>
            <p:cNvSpPr/>
            <p:nvPr/>
          </p:nvSpPr>
          <p:spPr bwMode="auto">
            <a:xfrm>
              <a:off x="4987926" y="1292226"/>
              <a:ext cx="360363" cy="398463"/>
            </a:xfrm>
            <a:custGeom>
              <a:avLst/>
              <a:gdLst>
                <a:gd name="T0" fmla="*/ 38 w 96"/>
                <a:gd name="T1" fmla="*/ 88 h 106"/>
                <a:gd name="T2" fmla="*/ 46 w 96"/>
                <a:gd name="T3" fmla="*/ 98 h 106"/>
                <a:gd name="T4" fmla="*/ 42 w 96"/>
                <a:gd name="T5" fmla="*/ 93 h 106"/>
                <a:gd name="T6" fmla="*/ 12 w 96"/>
                <a:gd name="T7" fmla="*/ 55 h 106"/>
                <a:gd name="T8" fmla="*/ 0 w 96"/>
                <a:gd name="T9" fmla="*/ 29 h 106"/>
                <a:gd name="T10" fmla="*/ 6 w 96"/>
                <a:gd name="T11" fmla="*/ 14 h 106"/>
                <a:gd name="T12" fmla="*/ 5 w 96"/>
                <a:gd name="T13" fmla="*/ 43 h 106"/>
                <a:gd name="T14" fmla="*/ 20 w 96"/>
                <a:gd name="T15" fmla="*/ 64 h 106"/>
                <a:gd name="T16" fmla="*/ 45 w 96"/>
                <a:gd name="T17" fmla="*/ 96 h 106"/>
                <a:gd name="T18" fmla="*/ 48 w 96"/>
                <a:gd name="T19" fmla="*/ 99 h 106"/>
                <a:gd name="T20" fmla="*/ 67 w 96"/>
                <a:gd name="T21" fmla="*/ 106 h 106"/>
                <a:gd name="T22" fmla="*/ 86 w 96"/>
                <a:gd name="T23" fmla="*/ 98 h 106"/>
                <a:gd name="T24" fmla="*/ 95 w 96"/>
                <a:gd name="T25" fmla="*/ 86 h 106"/>
                <a:gd name="T26" fmla="*/ 92 w 96"/>
                <a:gd name="T27" fmla="*/ 86 h 106"/>
                <a:gd name="T28" fmla="*/ 81 w 96"/>
                <a:gd name="T29" fmla="*/ 99 h 106"/>
                <a:gd name="T30" fmla="*/ 49 w 96"/>
                <a:gd name="T31" fmla="*/ 97 h 106"/>
                <a:gd name="T32" fmla="*/ 40 w 96"/>
                <a:gd name="T33" fmla="*/ 86 h 106"/>
                <a:gd name="T34" fmla="*/ 44 w 96"/>
                <a:gd name="T35" fmla="*/ 91 h 106"/>
                <a:gd name="T36" fmla="*/ 50 w 96"/>
                <a:gd name="T37" fmla="*/ 98 h 106"/>
                <a:gd name="T38" fmla="*/ 78 w 96"/>
                <a:gd name="T39" fmla="*/ 101 h 106"/>
                <a:gd name="T40" fmla="*/ 92 w 96"/>
                <a:gd name="T41" fmla="*/ 69 h 106"/>
                <a:gd name="T42" fmla="*/ 83 w 96"/>
                <a:gd name="T43" fmla="*/ 59 h 106"/>
                <a:gd name="T44" fmla="*/ 86 w 96"/>
                <a:gd name="T45" fmla="*/ 70 h 106"/>
                <a:gd name="T46" fmla="*/ 85 w 96"/>
                <a:gd name="T47" fmla="*/ 82 h 106"/>
                <a:gd name="T48" fmla="*/ 57 w 96"/>
                <a:gd name="T49" fmla="*/ 93 h 106"/>
                <a:gd name="T50" fmla="*/ 53 w 96"/>
                <a:gd name="T51" fmla="*/ 90 h 106"/>
                <a:gd name="T52" fmla="*/ 28 w 96"/>
                <a:gd name="T53" fmla="*/ 57 h 106"/>
                <a:gd name="T54" fmla="*/ 54 w 96"/>
                <a:gd name="T55" fmla="*/ 91 h 106"/>
                <a:gd name="T56" fmla="*/ 62 w 96"/>
                <a:gd name="T57" fmla="*/ 95 h 106"/>
                <a:gd name="T58" fmla="*/ 84 w 96"/>
                <a:gd name="T59" fmla="*/ 72 h 106"/>
                <a:gd name="T60" fmla="*/ 79 w 96"/>
                <a:gd name="T61" fmla="*/ 87 h 106"/>
                <a:gd name="T62" fmla="*/ 72 w 96"/>
                <a:gd name="T63" fmla="*/ 92 h 106"/>
                <a:gd name="T64" fmla="*/ 56 w 96"/>
                <a:gd name="T65" fmla="*/ 89 h 106"/>
                <a:gd name="T66" fmla="*/ 23 w 96"/>
                <a:gd name="T67" fmla="*/ 47 h 106"/>
                <a:gd name="T68" fmla="*/ 18 w 96"/>
                <a:gd name="T69" fmla="*/ 40 h 106"/>
                <a:gd name="T70" fmla="*/ 17 w 96"/>
                <a:gd name="T71" fmla="*/ 21 h 106"/>
                <a:gd name="T72" fmla="*/ 21 w 96"/>
                <a:gd name="T73" fmla="*/ 18 h 106"/>
                <a:gd name="T74" fmla="*/ 37 w 96"/>
                <a:gd name="T75" fmla="*/ 17 h 106"/>
                <a:gd name="T76" fmla="*/ 39 w 96"/>
                <a:gd name="T77" fmla="*/ 19 h 106"/>
                <a:gd name="T78" fmla="*/ 70 w 96"/>
                <a:gd name="T79" fmla="*/ 57 h 106"/>
                <a:gd name="T80" fmla="*/ 83 w 96"/>
                <a:gd name="T81" fmla="*/ 53 h 106"/>
                <a:gd name="T82" fmla="*/ 55 w 96"/>
                <a:gd name="T83" fmla="*/ 16 h 106"/>
                <a:gd name="T84" fmla="*/ 48 w 96"/>
                <a:gd name="T85" fmla="*/ 7 h 106"/>
                <a:gd name="T86" fmla="*/ 12 w 96"/>
                <a:gd name="T87" fmla="*/ 6 h 106"/>
                <a:gd name="T88" fmla="*/ 7 w 96"/>
                <a:gd name="T89" fmla="*/ 10 h 106"/>
                <a:gd name="T90" fmla="*/ 2 w 96"/>
                <a:gd name="T91" fmla="*/ 4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6" h="106">
                  <a:moveTo>
                    <a:pt x="14" y="58"/>
                  </a:moveTo>
                  <a:cubicBezTo>
                    <a:pt x="26" y="73"/>
                    <a:pt x="26" y="73"/>
                    <a:pt x="26" y="73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6" y="97"/>
                    <a:pt x="46" y="98"/>
                    <a:pt x="46" y="98"/>
                  </a:cubicBezTo>
                  <a:cubicBezTo>
                    <a:pt x="46" y="98"/>
                    <a:pt x="45" y="97"/>
                    <a:pt x="45" y="97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6" y="48"/>
                    <a:pt x="5" y="46"/>
                    <a:pt x="4" y="44"/>
                  </a:cubicBezTo>
                  <a:cubicBezTo>
                    <a:pt x="2" y="39"/>
                    <a:pt x="0" y="34"/>
                    <a:pt x="0" y="29"/>
                  </a:cubicBezTo>
                  <a:cubicBezTo>
                    <a:pt x="0" y="27"/>
                    <a:pt x="0" y="24"/>
                    <a:pt x="1" y="21"/>
                  </a:cubicBezTo>
                  <a:cubicBezTo>
                    <a:pt x="2" y="18"/>
                    <a:pt x="3" y="16"/>
                    <a:pt x="5" y="13"/>
                  </a:cubicBezTo>
                  <a:cubicBezTo>
                    <a:pt x="5" y="14"/>
                    <a:pt x="4" y="15"/>
                    <a:pt x="6" y="14"/>
                  </a:cubicBezTo>
                  <a:cubicBezTo>
                    <a:pt x="4" y="16"/>
                    <a:pt x="3" y="18"/>
                    <a:pt x="2" y="21"/>
                  </a:cubicBezTo>
                  <a:cubicBezTo>
                    <a:pt x="1" y="24"/>
                    <a:pt x="1" y="27"/>
                    <a:pt x="1" y="29"/>
                  </a:cubicBezTo>
                  <a:cubicBezTo>
                    <a:pt x="1" y="34"/>
                    <a:pt x="3" y="39"/>
                    <a:pt x="5" y="43"/>
                  </a:cubicBezTo>
                  <a:cubicBezTo>
                    <a:pt x="6" y="46"/>
                    <a:pt x="7" y="48"/>
                    <a:pt x="9" y="50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5" y="71"/>
                    <a:pt x="30" y="77"/>
                    <a:pt x="36" y="84"/>
                  </a:cubicBezTo>
                  <a:cubicBezTo>
                    <a:pt x="38" y="87"/>
                    <a:pt x="41" y="90"/>
                    <a:pt x="43" y="93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6" y="97"/>
                    <a:pt x="47" y="97"/>
                    <a:pt x="47" y="97"/>
                  </a:cubicBezTo>
                  <a:cubicBezTo>
                    <a:pt x="47" y="98"/>
                    <a:pt x="48" y="98"/>
                    <a:pt x="48" y="99"/>
                  </a:cubicBezTo>
                  <a:cubicBezTo>
                    <a:pt x="51" y="101"/>
                    <a:pt x="53" y="102"/>
                    <a:pt x="56" y="103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9" y="106"/>
                    <a:pt x="63" y="106"/>
                    <a:pt x="67" y="106"/>
                  </a:cubicBezTo>
                  <a:cubicBezTo>
                    <a:pt x="71" y="106"/>
                    <a:pt x="75" y="105"/>
                    <a:pt x="78" y="103"/>
                  </a:cubicBezTo>
                  <a:cubicBezTo>
                    <a:pt x="80" y="102"/>
                    <a:pt x="82" y="101"/>
                    <a:pt x="84" y="100"/>
                  </a:cubicBezTo>
                  <a:cubicBezTo>
                    <a:pt x="84" y="100"/>
                    <a:pt x="85" y="99"/>
                    <a:pt x="86" y="98"/>
                  </a:cubicBezTo>
                  <a:cubicBezTo>
                    <a:pt x="86" y="98"/>
                    <a:pt x="87" y="98"/>
                    <a:pt x="87" y="97"/>
                  </a:cubicBezTo>
                  <a:cubicBezTo>
                    <a:pt x="88" y="97"/>
                    <a:pt x="88" y="97"/>
                    <a:pt x="88" y="96"/>
                  </a:cubicBezTo>
                  <a:cubicBezTo>
                    <a:pt x="91" y="93"/>
                    <a:pt x="93" y="90"/>
                    <a:pt x="95" y="86"/>
                  </a:cubicBezTo>
                  <a:cubicBezTo>
                    <a:pt x="96" y="82"/>
                    <a:pt x="96" y="79"/>
                    <a:pt x="95" y="76"/>
                  </a:cubicBezTo>
                  <a:cubicBezTo>
                    <a:pt x="95" y="73"/>
                    <a:pt x="94" y="71"/>
                    <a:pt x="93" y="69"/>
                  </a:cubicBezTo>
                  <a:cubicBezTo>
                    <a:pt x="95" y="74"/>
                    <a:pt x="95" y="80"/>
                    <a:pt x="92" y="86"/>
                  </a:cubicBezTo>
                  <a:cubicBezTo>
                    <a:pt x="91" y="89"/>
                    <a:pt x="90" y="91"/>
                    <a:pt x="88" y="93"/>
                  </a:cubicBezTo>
                  <a:cubicBezTo>
                    <a:pt x="87" y="94"/>
                    <a:pt x="86" y="95"/>
                    <a:pt x="85" y="96"/>
                  </a:cubicBezTo>
                  <a:cubicBezTo>
                    <a:pt x="84" y="97"/>
                    <a:pt x="83" y="98"/>
                    <a:pt x="81" y="99"/>
                  </a:cubicBezTo>
                  <a:cubicBezTo>
                    <a:pt x="76" y="102"/>
                    <a:pt x="71" y="103"/>
                    <a:pt x="65" y="103"/>
                  </a:cubicBezTo>
                  <a:cubicBezTo>
                    <a:pt x="62" y="103"/>
                    <a:pt x="60" y="103"/>
                    <a:pt x="57" y="102"/>
                  </a:cubicBezTo>
                  <a:cubicBezTo>
                    <a:pt x="54" y="101"/>
                    <a:pt x="51" y="100"/>
                    <a:pt x="49" y="97"/>
                  </a:cubicBezTo>
                  <a:cubicBezTo>
                    <a:pt x="48" y="96"/>
                    <a:pt x="47" y="95"/>
                    <a:pt x="46" y="94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23" y="64"/>
                    <a:pt x="35" y="78"/>
                    <a:pt x="44" y="91"/>
                  </a:cubicBezTo>
                  <a:cubicBezTo>
                    <a:pt x="47" y="94"/>
                    <a:pt x="47" y="94"/>
                    <a:pt x="47" y="94"/>
                  </a:cubicBezTo>
                  <a:cubicBezTo>
                    <a:pt x="47" y="95"/>
                    <a:pt x="48" y="96"/>
                    <a:pt x="48" y="96"/>
                  </a:cubicBezTo>
                  <a:cubicBezTo>
                    <a:pt x="49" y="97"/>
                    <a:pt x="49" y="98"/>
                    <a:pt x="50" y="98"/>
                  </a:cubicBezTo>
                  <a:cubicBezTo>
                    <a:pt x="53" y="100"/>
                    <a:pt x="56" y="102"/>
                    <a:pt x="59" y="103"/>
                  </a:cubicBezTo>
                  <a:cubicBezTo>
                    <a:pt x="63" y="103"/>
                    <a:pt x="66" y="103"/>
                    <a:pt x="69" y="103"/>
                  </a:cubicBezTo>
                  <a:cubicBezTo>
                    <a:pt x="72" y="103"/>
                    <a:pt x="75" y="102"/>
                    <a:pt x="78" y="101"/>
                  </a:cubicBezTo>
                  <a:cubicBezTo>
                    <a:pt x="81" y="99"/>
                    <a:pt x="83" y="97"/>
                    <a:pt x="86" y="95"/>
                  </a:cubicBezTo>
                  <a:cubicBezTo>
                    <a:pt x="88" y="93"/>
                    <a:pt x="90" y="90"/>
                    <a:pt x="91" y="87"/>
                  </a:cubicBezTo>
                  <a:cubicBezTo>
                    <a:pt x="94" y="81"/>
                    <a:pt x="94" y="75"/>
                    <a:pt x="92" y="69"/>
                  </a:cubicBezTo>
                  <a:cubicBezTo>
                    <a:pt x="92" y="68"/>
                    <a:pt x="91" y="66"/>
                    <a:pt x="91" y="65"/>
                  </a:cubicBezTo>
                  <a:cubicBezTo>
                    <a:pt x="90" y="64"/>
                    <a:pt x="89" y="62"/>
                    <a:pt x="88" y="61"/>
                  </a:cubicBezTo>
                  <a:cubicBezTo>
                    <a:pt x="86" y="60"/>
                    <a:pt x="84" y="59"/>
                    <a:pt x="83" y="59"/>
                  </a:cubicBezTo>
                  <a:cubicBezTo>
                    <a:pt x="83" y="60"/>
                    <a:pt x="83" y="60"/>
                    <a:pt x="83" y="61"/>
                  </a:cubicBezTo>
                  <a:cubicBezTo>
                    <a:pt x="83" y="62"/>
                    <a:pt x="84" y="64"/>
                    <a:pt x="84" y="66"/>
                  </a:cubicBezTo>
                  <a:cubicBezTo>
                    <a:pt x="85" y="67"/>
                    <a:pt x="86" y="69"/>
                    <a:pt x="86" y="70"/>
                  </a:cubicBezTo>
                  <a:cubicBezTo>
                    <a:pt x="87" y="71"/>
                    <a:pt x="87" y="72"/>
                    <a:pt x="87" y="72"/>
                  </a:cubicBezTo>
                  <a:cubicBezTo>
                    <a:pt x="86" y="73"/>
                    <a:pt x="86" y="73"/>
                    <a:pt x="85" y="73"/>
                  </a:cubicBezTo>
                  <a:cubicBezTo>
                    <a:pt x="86" y="76"/>
                    <a:pt x="86" y="79"/>
                    <a:pt x="85" y="82"/>
                  </a:cubicBezTo>
                  <a:cubicBezTo>
                    <a:pt x="84" y="85"/>
                    <a:pt x="82" y="88"/>
                    <a:pt x="80" y="90"/>
                  </a:cubicBezTo>
                  <a:cubicBezTo>
                    <a:pt x="75" y="94"/>
                    <a:pt x="68" y="96"/>
                    <a:pt x="62" y="95"/>
                  </a:cubicBezTo>
                  <a:cubicBezTo>
                    <a:pt x="60" y="95"/>
                    <a:pt x="58" y="94"/>
                    <a:pt x="57" y="93"/>
                  </a:cubicBezTo>
                  <a:cubicBezTo>
                    <a:pt x="56" y="93"/>
                    <a:pt x="55" y="92"/>
                    <a:pt x="55" y="92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54" y="90"/>
                    <a:pt x="53" y="90"/>
                    <a:pt x="53" y="90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39" y="71"/>
                    <a:pt x="33" y="64"/>
                    <a:pt x="28" y="57"/>
                  </a:cubicBezTo>
                  <a:cubicBezTo>
                    <a:pt x="34" y="64"/>
                    <a:pt x="39" y="72"/>
                    <a:pt x="45" y="7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90"/>
                    <a:pt x="54" y="90"/>
                    <a:pt x="54" y="91"/>
                  </a:cubicBezTo>
                  <a:cubicBezTo>
                    <a:pt x="54" y="91"/>
                    <a:pt x="54" y="91"/>
                    <a:pt x="55" y="92"/>
                  </a:cubicBezTo>
                  <a:cubicBezTo>
                    <a:pt x="55" y="92"/>
                    <a:pt x="56" y="93"/>
                    <a:pt x="57" y="93"/>
                  </a:cubicBezTo>
                  <a:cubicBezTo>
                    <a:pt x="58" y="94"/>
                    <a:pt x="60" y="95"/>
                    <a:pt x="62" y="95"/>
                  </a:cubicBezTo>
                  <a:cubicBezTo>
                    <a:pt x="68" y="96"/>
                    <a:pt x="75" y="94"/>
                    <a:pt x="79" y="90"/>
                  </a:cubicBezTo>
                  <a:cubicBezTo>
                    <a:pt x="82" y="87"/>
                    <a:pt x="83" y="85"/>
                    <a:pt x="84" y="82"/>
                  </a:cubicBezTo>
                  <a:cubicBezTo>
                    <a:pt x="85" y="79"/>
                    <a:pt x="85" y="76"/>
                    <a:pt x="84" y="72"/>
                  </a:cubicBezTo>
                  <a:cubicBezTo>
                    <a:pt x="83" y="72"/>
                    <a:pt x="83" y="72"/>
                    <a:pt x="83" y="75"/>
                  </a:cubicBezTo>
                  <a:cubicBezTo>
                    <a:pt x="83" y="77"/>
                    <a:pt x="83" y="81"/>
                    <a:pt x="81" y="84"/>
                  </a:cubicBezTo>
                  <a:cubicBezTo>
                    <a:pt x="80" y="85"/>
                    <a:pt x="80" y="86"/>
                    <a:pt x="79" y="87"/>
                  </a:cubicBezTo>
                  <a:cubicBezTo>
                    <a:pt x="79" y="88"/>
                    <a:pt x="78" y="88"/>
                    <a:pt x="78" y="88"/>
                  </a:cubicBezTo>
                  <a:cubicBezTo>
                    <a:pt x="78" y="89"/>
                    <a:pt x="77" y="89"/>
                    <a:pt x="77" y="89"/>
                  </a:cubicBezTo>
                  <a:cubicBezTo>
                    <a:pt x="75" y="91"/>
                    <a:pt x="73" y="92"/>
                    <a:pt x="72" y="92"/>
                  </a:cubicBezTo>
                  <a:cubicBezTo>
                    <a:pt x="69" y="93"/>
                    <a:pt x="67" y="93"/>
                    <a:pt x="64" y="93"/>
                  </a:cubicBezTo>
                  <a:cubicBezTo>
                    <a:pt x="62" y="93"/>
                    <a:pt x="60" y="92"/>
                    <a:pt x="58" y="91"/>
                  </a:cubicBezTo>
                  <a:cubicBezTo>
                    <a:pt x="57" y="90"/>
                    <a:pt x="56" y="90"/>
                    <a:pt x="56" y="89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47" y="78"/>
                    <a:pt x="47" y="78"/>
                    <a:pt x="47" y="78"/>
                  </a:cubicBezTo>
                  <a:cubicBezTo>
                    <a:pt x="39" y="67"/>
                    <a:pt x="31" y="57"/>
                    <a:pt x="23" y="47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41"/>
                    <a:pt x="18" y="41"/>
                    <a:pt x="18" y="41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17" y="38"/>
                    <a:pt x="16" y="37"/>
                  </a:cubicBezTo>
                  <a:cubicBezTo>
                    <a:pt x="15" y="34"/>
                    <a:pt x="14" y="31"/>
                    <a:pt x="14" y="28"/>
                  </a:cubicBezTo>
                  <a:cubicBezTo>
                    <a:pt x="14" y="25"/>
                    <a:pt x="15" y="23"/>
                    <a:pt x="17" y="21"/>
                  </a:cubicBezTo>
                  <a:cubicBezTo>
                    <a:pt x="17" y="21"/>
                    <a:pt x="17" y="20"/>
                    <a:pt x="18" y="20"/>
                  </a:cubicBezTo>
                  <a:cubicBezTo>
                    <a:pt x="18" y="20"/>
                    <a:pt x="18" y="20"/>
                    <a:pt x="19" y="19"/>
                  </a:cubicBezTo>
                  <a:cubicBezTo>
                    <a:pt x="19" y="19"/>
                    <a:pt x="20" y="18"/>
                    <a:pt x="21" y="18"/>
                  </a:cubicBezTo>
                  <a:cubicBezTo>
                    <a:pt x="22" y="17"/>
                    <a:pt x="24" y="16"/>
                    <a:pt x="26" y="16"/>
                  </a:cubicBezTo>
                  <a:cubicBezTo>
                    <a:pt x="28" y="15"/>
                    <a:pt x="30" y="15"/>
                    <a:pt x="32" y="15"/>
                  </a:cubicBezTo>
                  <a:cubicBezTo>
                    <a:pt x="34" y="15"/>
                    <a:pt x="36" y="16"/>
                    <a:pt x="37" y="17"/>
                  </a:cubicBezTo>
                  <a:cubicBezTo>
                    <a:pt x="38" y="17"/>
                    <a:pt x="38" y="17"/>
                    <a:pt x="38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56" y="40"/>
                    <a:pt x="63" y="49"/>
                    <a:pt x="70" y="57"/>
                  </a:cubicBezTo>
                  <a:cubicBezTo>
                    <a:pt x="82" y="70"/>
                    <a:pt x="82" y="62"/>
                    <a:pt x="72" y="47"/>
                  </a:cubicBezTo>
                  <a:cubicBezTo>
                    <a:pt x="72" y="46"/>
                    <a:pt x="72" y="46"/>
                    <a:pt x="72" y="46"/>
                  </a:cubicBezTo>
                  <a:cubicBezTo>
                    <a:pt x="83" y="61"/>
                    <a:pt x="80" y="52"/>
                    <a:pt x="83" y="53"/>
                  </a:cubicBezTo>
                  <a:cubicBezTo>
                    <a:pt x="77" y="45"/>
                    <a:pt x="72" y="38"/>
                    <a:pt x="67" y="30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9"/>
                    <a:pt x="49" y="8"/>
                    <a:pt x="48" y="7"/>
                  </a:cubicBezTo>
                  <a:cubicBezTo>
                    <a:pt x="45" y="4"/>
                    <a:pt x="40" y="2"/>
                    <a:pt x="36" y="1"/>
                  </a:cubicBezTo>
                  <a:cubicBezTo>
                    <a:pt x="31" y="0"/>
                    <a:pt x="27" y="1"/>
                    <a:pt x="23" y="2"/>
                  </a:cubicBezTo>
                  <a:cubicBezTo>
                    <a:pt x="19" y="3"/>
                    <a:pt x="16" y="4"/>
                    <a:pt x="12" y="6"/>
                  </a:cubicBezTo>
                  <a:cubicBezTo>
                    <a:pt x="11" y="7"/>
                    <a:pt x="11" y="7"/>
                    <a:pt x="10" y="8"/>
                  </a:cubicBezTo>
                  <a:cubicBezTo>
                    <a:pt x="9" y="8"/>
                    <a:pt x="9" y="9"/>
                    <a:pt x="9" y="9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6" y="12"/>
                    <a:pt x="4" y="13"/>
                    <a:pt x="3" y="15"/>
                  </a:cubicBezTo>
                  <a:cubicBezTo>
                    <a:pt x="1" y="19"/>
                    <a:pt x="0" y="24"/>
                    <a:pt x="0" y="28"/>
                  </a:cubicBezTo>
                  <a:cubicBezTo>
                    <a:pt x="0" y="32"/>
                    <a:pt x="0" y="36"/>
                    <a:pt x="2" y="40"/>
                  </a:cubicBezTo>
                  <a:cubicBezTo>
                    <a:pt x="3" y="43"/>
                    <a:pt x="5" y="47"/>
                    <a:pt x="7" y="50"/>
                  </a:cubicBezTo>
                  <a:lnTo>
                    <a:pt x="14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26"/>
            <p:cNvSpPr/>
            <p:nvPr/>
          </p:nvSpPr>
          <p:spPr bwMode="auto">
            <a:xfrm>
              <a:off x="4427538" y="2193926"/>
              <a:ext cx="431800" cy="266700"/>
            </a:xfrm>
            <a:custGeom>
              <a:avLst/>
              <a:gdLst>
                <a:gd name="T0" fmla="*/ 26 w 115"/>
                <a:gd name="T1" fmla="*/ 58 h 71"/>
                <a:gd name="T2" fmla="*/ 20 w 115"/>
                <a:gd name="T3" fmla="*/ 56 h 71"/>
                <a:gd name="T4" fmla="*/ 1 w 115"/>
                <a:gd name="T5" fmla="*/ 25 h 71"/>
                <a:gd name="T6" fmla="*/ 13 w 115"/>
                <a:gd name="T7" fmla="*/ 5 h 71"/>
                <a:gd name="T8" fmla="*/ 13 w 115"/>
                <a:gd name="T9" fmla="*/ 6 h 71"/>
                <a:gd name="T10" fmla="*/ 2 w 115"/>
                <a:gd name="T11" fmla="*/ 26 h 71"/>
                <a:gd name="T12" fmla="*/ 21 w 115"/>
                <a:gd name="T13" fmla="*/ 56 h 71"/>
                <a:gd name="T14" fmla="*/ 24 w 115"/>
                <a:gd name="T15" fmla="*/ 57 h 71"/>
                <a:gd name="T16" fmla="*/ 58 w 115"/>
                <a:gd name="T17" fmla="*/ 64 h 71"/>
                <a:gd name="T18" fmla="*/ 80 w 115"/>
                <a:gd name="T19" fmla="*/ 70 h 71"/>
                <a:gd name="T20" fmla="*/ 97 w 115"/>
                <a:gd name="T21" fmla="*/ 70 h 71"/>
                <a:gd name="T22" fmla="*/ 96 w 115"/>
                <a:gd name="T23" fmla="*/ 68 h 71"/>
                <a:gd name="T24" fmla="*/ 81 w 115"/>
                <a:gd name="T25" fmla="*/ 68 h 71"/>
                <a:gd name="T26" fmla="*/ 23 w 115"/>
                <a:gd name="T27" fmla="*/ 55 h 71"/>
                <a:gd name="T28" fmla="*/ 19 w 115"/>
                <a:gd name="T29" fmla="*/ 54 h 71"/>
                <a:gd name="T30" fmla="*/ 4 w 115"/>
                <a:gd name="T31" fmla="*/ 31 h 71"/>
                <a:gd name="T32" fmla="*/ 21 w 115"/>
                <a:gd name="T33" fmla="*/ 54 h 71"/>
                <a:gd name="T34" fmla="*/ 32 w 115"/>
                <a:gd name="T35" fmla="*/ 57 h 71"/>
                <a:gd name="T36" fmla="*/ 80 w 115"/>
                <a:gd name="T37" fmla="*/ 68 h 71"/>
                <a:gd name="T38" fmla="*/ 109 w 115"/>
                <a:gd name="T39" fmla="*/ 57 h 71"/>
                <a:gd name="T40" fmla="*/ 111 w 115"/>
                <a:gd name="T41" fmla="*/ 44 h 71"/>
                <a:gd name="T42" fmla="*/ 105 w 115"/>
                <a:gd name="T43" fmla="*/ 53 h 71"/>
                <a:gd name="T44" fmla="*/ 94 w 115"/>
                <a:gd name="T45" fmla="*/ 60 h 71"/>
                <a:gd name="T46" fmla="*/ 80 w 115"/>
                <a:gd name="T47" fmla="*/ 59 h 71"/>
                <a:gd name="T48" fmla="*/ 37 w 115"/>
                <a:gd name="T49" fmla="*/ 50 h 71"/>
                <a:gd name="T50" fmla="*/ 25 w 115"/>
                <a:gd name="T51" fmla="*/ 47 h 71"/>
                <a:gd name="T52" fmla="*/ 24 w 115"/>
                <a:gd name="T53" fmla="*/ 46 h 71"/>
                <a:gd name="T54" fmla="*/ 74 w 115"/>
                <a:gd name="T55" fmla="*/ 58 h 71"/>
                <a:gd name="T56" fmla="*/ 85 w 115"/>
                <a:gd name="T57" fmla="*/ 60 h 71"/>
                <a:gd name="T58" fmla="*/ 99 w 115"/>
                <a:gd name="T59" fmla="*/ 54 h 71"/>
                <a:gd name="T60" fmla="*/ 76 w 115"/>
                <a:gd name="T61" fmla="*/ 56 h 71"/>
                <a:gd name="T62" fmla="*/ 26 w 115"/>
                <a:gd name="T63" fmla="*/ 45 h 71"/>
                <a:gd name="T64" fmla="*/ 24 w 115"/>
                <a:gd name="T65" fmla="*/ 44 h 71"/>
                <a:gd name="T66" fmla="*/ 15 w 115"/>
                <a:gd name="T67" fmla="*/ 27 h 71"/>
                <a:gd name="T68" fmla="*/ 21 w 115"/>
                <a:gd name="T69" fmla="*/ 16 h 71"/>
                <a:gd name="T70" fmla="*/ 33 w 115"/>
                <a:gd name="T71" fmla="*/ 14 h 71"/>
                <a:gd name="T72" fmla="*/ 42 w 115"/>
                <a:gd name="T73" fmla="*/ 16 h 71"/>
                <a:gd name="T74" fmla="*/ 93 w 115"/>
                <a:gd name="T75" fmla="*/ 27 h 71"/>
                <a:gd name="T76" fmla="*/ 104 w 115"/>
                <a:gd name="T77" fmla="*/ 42 h 71"/>
                <a:gd name="T78" fmla="*/ 106 w 115"/>
                <a:gd name="T79" fmla="*/ 44 h 71"/>
                <a:gd name="T80" fmla="*/ 107 w 115"/>
                <a:gd name="T81" fmla="*/ 27 h 71"/>
                <a:gd name="T82" fmla="*/ 112 w 115"/>
                <a:gd name="T83" fmla="*/ 39 h 71"/>
                <a:gd name="T84" fmla="*/ 109 w 115"/>
                <a:gd name="T85" fmla="*/ 22 h 71"/>
                <a:gd name="T86" fmla="*/ 96 w 115"/>
                <a:gd name="T87" fmla="*/ 14 h 71"/>
                <a:gd name="T88" fmla="*/ 47 w 115"/>
                <a:gd name="T89" fmla="*/ 3 h 71"/>
                <a:gd name="T90" fmla="*/ 34 w 115"/>
                <a:gd name="T91" fmla="*/ 0 h 71"/>
                <a:gd name="T92" fmla="*/ 14 w 115"/>
                <a:gd name="T93" fmla="*/ 4 h 71"/>
                <a:gd name="T94" fmla="*/ 1 w 115"/>
                <a:gd name="T95" fmla="*/ 25 h 71"/>
                <a:gd name="T96" fmla="*/ 17 w 115"/>
                <a:gd name="T97" fmla="*/ 56 h 71"/>
                <a:gd name="T98" fmla="*/ 23 w 115"/>
                <a:gd name="T99" fmla="*/ 58 h 71"/>
                <a:gd name="T100" fmla="*/ 56 w 115"/>
                <a:gd name="T101" fmla="*/ 6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5" h="71">
                  <a:moveTo>
                    <a:pt x="56" y="65"/>
                  </a:moveTo>
                  <a:cubicBezTo>
                    <a:pt x="32" y="59"/>
                    <a:pt x="32" y="59"/>
                    <a:pt x="32" y="59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1" y="57"/>
                    <a:pt x="20" y="57"/>
                    <a:pt x="20" y="56"/>
                  </a:cubicBezTo>
                  <a:cubicBezTo>
                    <a:pt x="14" y="55"/>
                    <a:pt x="10" y="51"/>
                    <a:pt x="7" y="47"/>
                  </a:cubicBezTo>
                  <a:cubicBezTo>
                    <a:pt x="4" y="43"/>
                    <a:pt x="2" y="38"/>
                    <a:pt x="1" y="33"/>
                  </a:cubicBezTo>
                  <a:cubicBezTo>
                    <a:pt x="1" y="30"/>
                    <a:pt x="1" y="28"/>
                    <a:pt x="1" y="25"/>
                  </a:cubicBezTo>
                  <a:cubicBezTo>
                    <a:pt x="1" y="24"/>
                    <a:pt x="1" y="23"/>
                    <a:pt x="2" y="22"/>
                  </a:cubicBezTo>
                  <a:cubicBezTo>
                    <a:pt x="2" y="20"/>
                    <a:pt x="2" y="19"/>
                    <a:pt x="3" y="18"/>
                  </a:cubicBezTo>
                  <a:cubicBezTo>
                    <a:pt x="5" y="13"/>
                    <a:pt x="9" y="8"/>
                    <a:pt x="13" y="5"/>
                  </a:cubicBezTo>
                  <a:cubicBezTo>
                    <a:pt x="17" y="2"/>
                    <a:pt x="22" y="1"/>
                    <a:pt x="28" y="0"/>
                  </a:cubicBezTo>
                  <a:cubicBezTo>
                    <a:pt x="27" y="0"/>
                    <a:pt x="26" y="1"/>
                    <a:pt x="28" y="1"/>
                  </a:cubicBezTo>
                  <a:cubicBezTo>
                    <a:pt x="23" y="1"/>
                    <a:pt x="18" y="3"/>
                    <a:pt x="13" y="6"/>
                  </a:cubicBezTo>
                  <a:cubicBezTo>
                    <a:pt x="9" y="9"/>
                    <a:pt x="6" y="13"/>
                    <a:pt x="4" y="18"/>
                  </a:cubicBezTo>
                  <a:cubicBezTo>
                    <a:pt x="3" y="19"/>
                    <a:pt x="3" y="21"/>
                    <a:pt x="3" y="22"/>
                  </a:cubicBezTo>
                  <a:cubicBezTo>
                    <a:pt x="2" y="23"/>
                    <a:pt x="2" y="24"/>
                    <a:pt x="2" y="26"/>
                  </a:cubicBezTo>
                  <a:cubicBezTo>
                    <a:pt x="2" y="28"/>
                    <a:pt x="2" y="31"/>
                    <a:pt x="2" y="33"/>
                  </a:cubicBezTo>
                  <a:cubicBezTo>
                    <a:pt x="3" y="38"/>
                    <a:pt x="5" y="43"/>
                    <a:pt x="8" y="47"/>
                  </a:cubicBezTo>
                  <a:cubicBezTo>
                    <a:pt x="11" y="51"/>
                    <a:pt x="15" y="55"/>
                    <a:pt x="21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41" y="61"/>
                    <a:pt x="49" y="62"/>
                    <a:pt x="58" y="64"/>
                  </a:cubicBezTo>
                  <a:cubicBezTo>
                    <a:pt x="58" y="65"/>
                    <a:pt x="58" y="65"/>
                    <a:pt x="58" y="65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1" y="71"/>
                    <a:pt x="82" y="71"/>
                  </a:cubicBezTo>
                  <a:cubicBezTo>
                    <a:pt x="83" y="71"/>
                    <a:pt x="84" y="71"/>
                    <a:pt x="85" y="71"/>
                  </a:cubicBezTo>
                  <a:cubicBezTo>
                    <a:pt x="89" y="71"/>
                    <a:pt x="93" y="71"/>
                    <a:pt x="97" y="70"/>
                  </a:cubicBezTo>
                  <a:cubicBezTo>
                    <a:pt x="101" y="68"/>
                    <a:pt x="103" y="66"/>
                    <a:pt x="105" y="64"/>
                  </a:cubicBezTo>
                  <a:cubicBezTo>
                    <a:pt x="107" y="62"/>
                    <a:pt x="109" y="60"/>
                    <a:pt x="110" y="58"/>
                  </a:cubicBezTo>
                  <a:cubicBezTo>
                    <a:pt x="106" y="63"/>
                    <a:pt x="102" y="66"/>
                    <a:pt x="96" y="68"/>
                  </a:cubicBezTo>
                  <a:cubicBezTo>
                    <a:pt x="93" y="69"/>
                    <a:pt x="90" y="69"/>
                    <a:pt x="87" y="69"/>
                  </a:cubicBezTo>
                  <a:cubicBezTo>
                    <a:pt x="86" y="69"/>
                    <a:pt x="84" y="69"/>
                    <a:pt x="83" y="69"/>
                  </a:cubicBezTo>
                  <a:cubicBezTo>
                    <a:pt x="82" y="69"/>
                    <a:pt x="82" y="68"/>
                    <a:pt x="81" y="68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0" y="66"/>
                    <a:pt x="61" y="63"/>
                    <a:pt x="51" y="61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1" y="54"/>
                    <a:pt x="20" y="54"/>
                    <a:pt x="19" y="54"/>
                  </a:cubicBezTo>
                  <a:cubicBezTo>
                    <a:pt x="18" y="53"/>
                    <a:pt x="17" y="53"/>
                    <a:pt x="16" y="52"/>
                  </a:cubicBezTo>
                  <a:cubicBezTo>
                    <a:pt x="13" y="50"/>
                    <a:pt x="11" y="48"/>
                    <a:pt x="9" y="46"/>
                  </a:cubicBezTo>
                  <a:cubicBezTo>
                    <a:pt x="6" y="42"/>
                    <a:pt x="4" y="36"/>
                    <a:pt x="4" y="31"/>
                  </a:cubicBezTo>
                  <a:cubicBezTo>
                    <a:pt x="4" y="35"/>
                    <a:pt x="5" y="40"/>
                    <a:pt x="8" y="44"/>
                  </a:cubicBezTo>
                  <a:cubicBezTo>
                    <a:pt x="11" y="48"/>
                    <a:pt x="15" y="52"/>
                    <a:pt x="20" y="54"/>
                  </a:cubicBezTo>
                  <a:cubicBezTo>
                    <a:pt x="20" y="54"/>
                    <a:pt x="21" y="54"/>
                    <a:pt x="21" y="54"/>
                  </a:cubicBezTo>
                  <a:cubicBezTo>
                    <a:pt x="22" y="54"/>
                    <a:pt x="23" y="54"/>
                    <a:pt x="23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7" y="58"/>
                    <a:pt x="41" y="58"/>
                    <a:pt x="44" y="59"/>
                  </a:cubicBezTo>
                  <a:cubicBezTo>
                    <a:pt x="55" y="62"/>
                    <a:pt x="66" y="64"/>
                    <a:pt x="76" y="67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1" y="68"/>
                    <a:pt x="83" y="68"/>
                    <a:pt x="84" y="68"/>
                  </a:cubicBezTo>
                  <a:cubicBezTo>
                    <a:pt x="87" y="69"/>
                    <a:pt x="91" y="69"/>
                    <a:pt x="94" y="68"/>
                  </a:cubicBezTo>
                  <a:cubicBezTo>
                    <a:pt x="100" y="66"/>
                    <a:pt x="105" y="62"/>
                    <a:pt x="109" y="57"/>
                  </a:cubicBezTo>
                  <a:cubicBezTo>
                    <a:pt x="110" y="56"/>
                    <a:pt x="111" y="55"/>
                    <a:pt x="111" y="54"/>
                  </a:cubicBezTo>
                  <a:cubicBezTo>
                    <a:pt x="112" y="52"/>
                    <a:pt x="112" y="51"/>
                    <a:pt x="112" y="49"/>
                  </a:cubicBezTo>
                  <a:cubicBezTo>
                    <a:pt x="112" y="47"/>
                    <a:pt x="112" y="45"/>
                    <a:pt x="111" y="44"/>
                  </a:cubicBezTo>
                  <a:cubicBezTo>
                    <a:pt x="110" y="44"/>
                    <a:pt x="110" y="45"/>
                    <a:pt x="109" y="46"/>
                  </a:cubicBezTo>
                  <a:cubicBezTo>
                    <a:pt x="109" y="46"/>
                    <a:pt x="108" y="48"/>
                    <a:pt x="107" y="50"/>
                  </a:cubicBezTo>
                  <a:cubicBezTo>
                    <a:pt x="106" y="51"/>
                    <a:pt x="105" y="52"/>
                    <a:pt x="105" y="53"/>
                  </a:cubicBezTo>
                  <a:cubicBezTo>
                    <a:pt x="104" y="55"/>
                    <a:pt x="103" y="55"/>
                    <a:pt x="103" y="55"/>
                  </a:cubicBezTo>
                  <a:cubicBezTo>
                    <a:pt x="102" y="56"/>
                    <a:pt x="102" y="55"/>
                    <a:pt x="102" y="54"/>
                  </a:cubicBezTo>
                  <a:cubicBezTo>
                    <a:pt x="100" y="57"/>
                    <a:pt x="97" y="58"/>
                    <a:pt x="94" y="60"/>
                  </a:cubicBezTo>
                  <a:cubicBezTo>
                    <a:pt x="91" y="61"/>
                    <a:pt x="88" y="61"/>
                    <a:pt x="85" y="60"/>
                  </a:cubicBezTo>
                  <a:cubicBezTo>
                    <a:pt x="84" y="60"/>
                    <a:pt x="83" y="60"/>
                    <a:pt x="82" y="60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54" y="54"/>
                    <a:pt x="46" y="52"/>
                    <a:pt x="37" y="50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4" y="47"/>
                    <a:pt x="24" y="46"/>
                  </a:cubicBezTo>
                  <a:cubicBezTo>
                    <a:pt x="20" y="45"/>
                    <a:pt x="18" y="43"/>
                    <a:pt x="16" y="40"/>
                  </a:cubicBezTo>
                  <a:cubicBezTo>
                    <a:pt x="18" y="43"/>
                    <a:pt x="21" y="45"/>
                    <a:pt x="24" y="46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3" y="60"/>
                    <a:pt x="84" y="60"/>
                    <a:pt x="85" y="60"/>
                  </a:cubicBezTo>
                  <a:cubicBezTo>
                    <a:pt x="88" y="61"/>
                    <a:pt x="91" y="60"/>
                    <a:pt x="94" y="59"/>
                  </a:cubicBezTo>
                  <a:cubicBezTo>
                    <a:pt x="97" y="58"/>
                    <a:pt x="99" y="56"/>
                    <a:pt x="101" y="53"/>
                  </a:cubicBezTo>
                  <a:cubicBezTo>
                    <a:pt x="101" y="53"/>
                    <a:pt x="101" y="52"/>
                    <a:pt x="99" y="54"/>
                  </a:cubicBezTo>
                  <a:cubicBezTo>
                    <a:pt x="97" y="55"/>
                    <a:pt x="94" y="57"/>
                    <a:pt x="90" y="58"/>
                  </a:cubicBezTo>
                  <a:cubicBezTo>
                    <a:pt x="88" y="58"/>
                    <a:pt x="85" y="58"/>
                    <a:pt x="83" y="58"/>
                  </a:cubicBezTo>
                  <a:cubicBezTo>
                    <a:pt x="81" y="57"/>
                    <a:pt x="78" y="57"/>
                    <a:pt x="76" y="56"/>
                  </a:cubicBezTo>
                  <a:cubicBezTo>
                    <a:pt x="64" y="53"/>
                    <a:pt x="51" y="50"/>
                    <a:pt x="38" y="47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3" y="44"/>
                    <a:pt x="22" y="43"/>
                    <a:pt x="21" y="43"/>
                  </a:cubicBezTo>
                  <a:cubicBezTo>
                    <a:pt x="18" y="41"/>
                    <a:pt x="16" y="37"/>
                    <a:pt x="15" y="32"/>
                  </a:cubicBezTo>
                  <a:cubicBezTo>
                    <a:pt x="15" y="30"/>
                    <a:pt x="15" y="29"/>
                    <a:pt x="15" y="27"/>
                  </a:cubicBezTo>
                  <a:cubicBezTo>
                    <a:pt x="15" y="26"/>
                    <a:pt x="15" y="25"/>
                    <a:pt x="15" y="25"/>
                  </a:cubicBezTo>
                  <a:cubicBezTo>
                    <a:pt x="15" y="24"/>
                    <a:pt x="16" y="23"/>
                    <a:pt x="16" y="23"/>
                  </a:cubicBezTo>
                  <a:cubicBezTo>
                    <a:pt x="17" y="20"/>
                    <a:pt x="19" y="18"/>
                    <a:pt x="21" y="16"/>
                  </a:cubicBezTo>
                  <a:cubicBezTo>
                    <a:pt x="24" y="15"/>
                    <a:pt x="27" y="14"/>
                    <a:pt x="30" y="14"/>
                  </a:cubicBezTo>
                  <a:cubicBezTo>
                    <a:pt x="31" y="14"/>
                    <a:pt x="32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55" y="19"/>
                    <a:pt x="67" y="22"/>
                    <a:pt x="79" y="24"/>
                  </a:cubicBezTo>
                  <a:cubicBezTo>
                    <a:pt x="89" y="26"/>
                    <a:pt x="89" y="26"/>
                    <a:pt x="89" y="26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4" y="28"/>
                    <a:pt x="95" y="28"/>
                    <a:pt x="96" y="28"/>
                  </a:cubicBezTo>
                  <a:cubicBezTo>
                    <a:pt x="99" y="30"/>
                    <a:pt x="101" y="32"/>
                    <a:pt x="102" y="36"/>
                  </a:cubicBezTo>
                  <a:cubicBezTo>
                    <a:pt x="103" y="39"/>
                    <a:pt x="104" y="41"/>
                    <a:pt x="104" y="42"/>
                  </a:cubicBezTo>
                  <a:cubicBezTo>
                    <a:pt x="104" y="43"/>
                    <a:pt x="104" y="43"/>
                    <a:pt x="104" y="43"/>
                  </a:cubicBezTo>
                  <a:cubicBezTo>
                    <a:pt x="105" y="43"/>
                    <a:pt x="105" y="44"/>
                    <a:pt x="105" y="44"/>
                  </a:cubicBezTo>
                  <a:cubicBezTo>
                    <a:pt x="105" y="44"/>
                    <a:pt x="105" y="44"/>
                    <a:pt x="106" y="44"/>
                  </a:cubicBezTo>
                  <a:cubicBezTo>
                    <a:pt x="107" y="43"/>
                    <a:pt x="108" y="41"/>
                    <a:pt x="108" y="38"/>
                  </a:cubicBezTo>
                  <a:cubicBezTo>
                    <a:pt x="109" y="36"/>
                    <a:pt x="109" y="32"/>
                    <a:pt x="106" y="28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9" y="29"/>
                    <a:pt x="110" y="31"/>
                    <a:pt x="110" y="32"/>
                  </a:cubicBezTo>
                  <a:cubicBezTo>
                    <a:pt x="111" y="34"/>
                    <a:pt x="111" y="35"/>
                    <a:pt x="111" y="36"/>
                  </a:cubicBezTo>
                  <a:cubicBezTo>
                    <a:pt x="112" y="38"/>
                    <a:pt x="112" y="39"/>
                    <a:pt x="112" y="39"/>
                  </a:cubicBezTo>
                  <a:cubicBezTo>
                    <a:pt x="113" y="39"/>
                    <a:pt x="114" y="37"/>
                    <a:pt x="115" y="38"/>
                  </a:cubicBezTo>
                  <a:cubicBezTo>
                    <a:pt x="115" y="35"/>
                    <a:pt x="115" y="33"/>
                    <a:pt x="114" y="30"/>
                  </a:cubicBezTo>
                  <a:cubicBezTo>
                    <a:pt x="113" y="27"/>
                    <a:pt x="111" y="24"/>
                    <a:pt x="109" y="22"/>
                  </a:cubicBezTo>
                  <a:cubicBezTo>
                    <a:pt x="107" y="20"/>
                    <a:pt x="105" y="18"/>
                    <a:pt x="102" y="16"/>
                  </a:cubicBezTo>
                  <a:cubicBezTo>
                    <a:pt x="101" y="16"/>
                    <a:pt x="99" y="15"/>
                    <a:pt x="98" y="14"/>
                  </a:cubicBezTo>
                  <a:cubicBezTo>
                    <a:pt x="97" y="14"/>
                    <a:pt x="97" y="14"/>
                    <a:pt x="96" y="14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5" y="0"/>
                    <a:pt x="34" y="0"/>
                  </a:cubicBezTo>
                  <a:cubicBezTo>
                    <a:pt x="33" y="0"/>
                    <a:pt x="32" y="0"/>
                    <a:pt x="31" y="0"/>
                  </a:cubicBezTo>
                  <a:cubicBezTo>
                    <a:pt x="29" y="0"/>
                    <a:pt x="27" y="0"/>
                    <a:pt x="25" y="0"/>
                  </a:cubicBezTo>
                  <a:cubicBezTo>
                    <a:pt x="21" y="1"/>
                    <a:pt x="17" y="2"/>
                    <a:pt x="14" y="4"/>
                  </a:cubicBezTo>
                  <a:cubicBezTo>
                    <a:pt x="10" y="6"/>
                    <a:pt x="7" y="9"/>
                    <a:pt x="5" y="13"/>
                  </a:cubicBezTo>
                  <a:cubicBezTo>
                    <a:pt x="4" y="15"/>
                    <a:pt x="3" y="17"/>
                    <a:pt x="2" y="19"/>
                  </a:cubicBezTo>
                  <a:cubicBezTo>
                    <a:pt x="1" y="21"/>
                    <a:pt x="1" y="23"/>
                    <a:pt x="1" y="25"/>
                  </a:cubicBezTo>
                  <a:cubicBezTo>
                    <a:pt x="0" y="29"/>
                    <a:pt x="1" y="33"/>
                    <a:pt x="2" y="37"/>
                  </a:cubicBezTo>
                  <a:cubicBezTo>
                    <a:pt x="3" y="41"/>
                    <a:pt x="4" y="45"/>
                    <a:pt x="7" y="48"/>
                  </a:cubicBezTo>
                  <a:cubicBezTo>
                    <a:pt x="10" y="51"/>
                    <a:pt x="13" y="54"/>
                    <a:pt x="17" y="56"/>
                  </a:cubicBezTo>
                  <a:cubicBezTo>
                    <a:pt x="18" y="56"/>
                    <a:pt x="19" y="57"/>
                    <a:pt x="20" y="57"/>
                  </a:cubicBezTo>
                  <a:cubicBezTo>
                    <a:pt x="21" y="57"/>
                    <a:pt x="21" y="57"/>
                    <a:pt x="22" y="57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37" y="61"/>
                    <a:pt x="37" y="61"/>
                    <a:pt x="37" y="61"/>
                  </a:cubicBezTo>
                  <a:lnTo>
                    <a:pt x="56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22"/>
            <p:cNvSpPr/>
            <p:nvPr/>
          </p:nvSpPr>
          <p:spPr bwMode="auto">
            <a:xfrm>
              <a:off x="4559301" y="3144838"/>
              <a:ext cx="417513" cy="315913"/>
            </a:xfrm>
            <a:custGeom>
              <a:avLst/>
              <a:gdLst>
                <a:gd name="T0" fmla="*/ 97 w 111"/>
                <a:gd name="T1" fmla="*/ 52 h 84"/>
                <a:gd name="T2" fmla="*/ 92 w 111"/>
                <a:gd name="T3" fmla="*/ 54 h 84"/>
                <a:gd name="T4" fmla="*/ 47 w 111"/>
                <a:gd name="T5" fmla="*/ 76 h 84"/>
                <a:gd name="T6" fmla="*/ 40 w 111"/>
                <a:gd name="T7" fmla="*/ 79 h 84"/>
                <a:gd name="T8" fmla="*/ 22 w 111"/>
                <a:gd name="T9" fmla="*/ 80 h 84"/>
                <a:gd name="T10" fmla="*/ 41 w 111"/>
                <a:gd name="T11" fmla="*/ 78 h 84"/>
                <a:gd name="T12" fmla="*/ 59 w 111"/>
                <a:gd name="T13" fmla="*/ 69 h 84"/>
                <a:gd name="T14" fmla="*/ 103 w 111"/>
                <a:gd name="T15" fmla="*/ 45 h 84"/>
                <a:gd name="T16" fmla="*/ 107 w 111"/>
                <a:gd name="T17" fmla="*/ 19 h 84"/>
                <a:gd name="T18" fmla="*/ 102 w 111"/>
                <a:gd name="T19" fmla="*/ 23 h 84"/>
                <a:gd name="T20" fmla="*/ 101 w 111"/>
                <a:gd name="T21" fmla="*/ 30 h 84"/>
                <a:gd name="T22" fmla="*/ 72 w 111"/>
                <a:gd name="T23" fmla="*/ 54 h 84"/>
                <a:gd name="T24" fmla="*/ 38 w 111"/>
                <a:gd name="T25" fmla="*/ 71 h 84"/>
                <a:gd name="T26" fmla="*/ 25 w 111"/>
                <a:gd name="T27" fmla="*/ 72 h 84"/>
                <a:gd name="T28" fmla="*/ 37 w 111"/>
                <a:gd name="T29" fmla="*/ 71 h 84"/>
                <a:gd name="T30" fmla="*/ 47 w 111"/>
                <a:gd name="T31" fmla="*/ 66 h 84"/>
                <a:gd name="T32" fmla="*/ 98 w 111"/>
                <a:gd name="T33" fmla="*/ 38 h 84"/>
                <a:gd name="T34" fmla="*/ 94 w 111"/>
                <a:gd name="T35" fmla="*/ 40 h 84"/>
                <a:gd name="T36" fmla="*/ 89 w 111"/>
                <a:gd name="T37" fmla="*/ 44 h 84"/>
                <a:gd name="T38" fmla="*/ 47 w 111"/>
                <a:gd name="T39" fmla="*/ 64 h 84"/>
                <a:gd name="T40" fmla="*/ 36 w 111"/>
                <a:gd name="T41" fmla="*/ 69 h 84"/>
                <a:gd name="T42" fmla="*/ 31 w 111"/>
                <a:gd name="T43" fmla="*/ 70 h 84"/>
                <a:gd name="T44" fmla="*/ 16 w 111"/>
                <a:gd name="T45" fmla="*/ 63 h 84"/>
                <a:gd name="T46" fmla="*/ 15 w 111"/>
                <a:gd name="T47" fmla="*/ 62 h 84"/>
                <a:gd name="T48" fmla="*/ 14 w 111"/>
                <a:gd name="T49" fmla="*/ 54 h 84"/>
                <a:gd name="T50" fmla="*/ 19 w 111"/>
                <a:gd name="T51" fmla="*/ 43 h 84"/>
                <a:gd name="T52" fmla="*/ 25 w 111"/>
                <a:gd name="T53" fmla="*/ 40 h 84"/>
                <a:gd name="T54" fmla="*/ 73 w 111"/>
                <a:gd name="T55" fmla="*/ 16 h 84"/>
                <a:gd name="T56" fmla="*/ 76 w 111"/>
                <a:gd name="T57" fmla="*/ 14 h 84"/>
                <a:gd name="T58" fmla="*/ 96 w 111"/>
                <a:gd name="T59" fmla="*/ 19 h 84"/>
                <a:gd name="T60" fmla="*/ 98 w 111"/>
                <a:gd name="T61" fmla="*/ 19 h 84"/>
                <a:gd name="T62" fmla="*/ 88 w 111"/>
                <a:gd name="T63" fmla="*/ 5 h 84"/>
                <a:gd name="T64" fmla="*/ 102 w 111"/>
                <a:gd name="T65" fmla="*/ 8 h 84"/>
                <a:gd name="T66" fmla="*/ 67 w 111"/>
                <a:gd name="T67" fmla="*/ 3 h 84"/>
                <a:gd name="T68" fmla="*/ 26 w 111"/>
                <a:gd name="T69" fmla="*/ 24 h 84"/>
                <a:gd name="T70" fmla="*/ 14 w 111"/>
                <a:gd name="T71" fmla="*/ 30 h 84"/>
                <a:gd name="T72" fmla="*/ 1 w 111"/>
                <a:gd name="T73" fmla="*/ 46 h 84"/>
                <a:gd name="T74" fmla="*/ 0 w 111"/>
                <a:gd name="T75" fmla="*/ 58 h 84"/>
                <a:gd name="T76" fmla="*/ 3 w 111"/>
                <a:gd name="T77" fmla="*/ 68 h 84"/>
                <a:gd name="T78" fmla="*/ 3 w 111"/>
                <a:gd name="T79" fmla="*/ 70 h 84"/>
                <a:gd name="T80" fmla="*/ 4 w 111"/>
                <a:gd name="T81" fmla="*/ 71 h 84"/>
                <a:gd name="T82" fmla="*/ 12 w 111"/>
                <a:gd name="T83" fmla="*/ 79 h 84"/>
                <a:gd name="T84" fmla="*/ 42 w 111"/>
                <a:gd name="T85" fmla="*/ 81 h 84"/>
                <a:gd name="T86" fmla="*/ 44 w 111"/>
                <a:gd name="T87" fmla="*/ 80 h 84"/>
                <a:gd name="T88" fmla="*/ 72 w 111"/>
                <a:gd name="T89" fmla="*/ 66 h 84"/>
                <a:gd name="T90" fmla="*/ 43 w 111"/>
                <a:gd name="T91" fmla="*/ 80 h 84"/>
                <a:gd name="T92" fmla="*/ 38 w 111"/>
                <a:gd name="T93" fmla="*/ 82 h 84"/>
                <a:gd name="T94" fmla="*/ 4 w 111"/>
                <a:gd name="T95" fmla="*/ 69 h 84"/>
                <a:gd name="T96" fmla="*/ 3 w 111"/>
                <a:gd name="T97" fmla="*/ 69 h 84"/>
                <a:gd name="T98" fmla="*/ 1 w 111"/>
                <a:gd name="T99" fmla="*/ 62 h 84"/>
                <a:gd name="T100" fmla="*/ 9 w 111"/>
                <a:gd name="T101" fmla="*/ 33 h 84"/>
                <a:gd name="T102" fmla="*/ 1 w 111"/>
                <a:gd name="T103" fmla="*/ 55 h 84"/>
                <a:gd name="T104" fmla="*/ 4 w 111"/>
                <a:gd name="T105" fmla="*/ 68 h 84"/>
                <a:gd name="T106" fmla="*/ 5 w 111"/>
                <a:gd name="T107" fmla="*/ 69 h 84"/>
                <a:gd name="T108" fmla="*/ 10 w 111"/>
                <a:gd name="T109" fmla="*/ 76 h 84"/>
                <a:gd name="T110" fmla="*/ 42 w 111"/>
                <a:gd name="T111" fmla="*/ 80 h 84"/>
                <a:gd name="T112" fmla="*/ 73 w 111"/>
                <a:gd name="T113" fmla="*/ 64 h 84"/>
                <a:gd name="T114" fmla="*/ 94 w 111"/>
                <a:gd name="T115" fmla="*/ 56 h 84"/>
                <a:gd name="T116" fmla="*/ 110 w 111"/>
                <a:gd name="T117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1" h="84">
                  <a:moveTo>
                    <a:pt x="105" y="44"/>
                  </a:moveTo>
                  <a:cubicBezTo>
                    <a:pt x="104" y="47"/>
                    <a:pt x="101" y="49"/>
                    <a:pt x="99" y="50"/>
                  </a:cubicBezTo>
                  <a:cubicBezTo>
                    <a:pt x="98" y="51"/>
                    <a:pt x="98" y="51"/>
                    <a:pt x="97" y="52"/>
                  </a:cubicBezTo>
                  <a:cubicBezTo>
                    <a:pt x="97" y="52"/>
                    <a:pt x="96" y="52"/>
                    <a:pt x="96" y="52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83" y="58"/>
                    <a:pt x="75" y="62"/>
                    <a:pt x="66" y="66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1" y="78"/>
                    <a:pt x="41" y="79"/>
                    <a:pt x="40" y="79"/>
                  </a:cubicBezTo>
                  <a:cubicBezTo>
                    <a:pt x="35" y="81"/>
                    <a:pt x="29" y="82"/>
                    <a:pt x="24" y="81"/>
                  </a:cubicBezTo>
                  <a:cubicBezTo>
                    <a:pt x="19" y="80"/>
                    <a:pt x="15" y="78"/>
                    <a:pt x="12" y="76"/>
                  </a:cubicBezTo>
                  <a:cubicBezTo>
                    <a:pt x="15" y="78"/>
                    <a:pt x="18" y="79"/>
                    <a:pt x="22" y="80"/>
                  </a:cubicBezTo>
                  <a:cubicBezTo>
                    <a:pt x="26" y="81"/>
                    <a:pt x="31" y="81"/>
                    <a:pt x="36" y="80"/>
                  </a:cubicBezTo>
                  <a:cubicBezTo>
                    <a:pt x="37" y="80"/>
                    <a:pt x="38" y="79"/>
                    <a:pt x="40" y="79"/>
                  </a:cubicBezTo>
                  <a:cubicBezTo>
                    <a:pt x="40" y="79"/>
                    <a:pt x="41" y="78"/>
                    <a:pt x="41" y="78"/>
                  </a:cubicBezTo>
                  <a:cubicBezTo>
                    <a:pt x="42" y="78"/>
                    <a:pt x="42" y="77"/>
                    <a:pt x="43" y="77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52" y="73"/>
                    <a:pt x="56" y="71"/>
                    <a:pt x="59" y="69"/>
                  </a:cubicBezTo>
                  <a:cubicBezTo>
                    <a:pt x="70" y="64"/>
                    <a:pt x="79" y="60"/>
                    <a:pt x="89" y="55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99" y="50"/>
                    <a:pt x="101" y="48"/>
                    <a:pt x="103" y="45"/>
                  </a:cubicBezTo>
                  <a:cubicBezTo>
                    <a:pt x="107" y="40"/>
                    <a:pt x="109" y="34"/>
                    <a:pt x="109" y="28"/>
                  </a:cubicBezTo>
                  <a:cubicBezTo>
                    <a:pt x="109" y="26"/>
                    <a:pt x="109" y="25"/>
                    <a:pt x="109" y="24"/>
                  </a:cubicBezTo>
                  <a:cubicBezTo>
                    <a:pt x="108" y="22"/>
                    <a:pt x="107" y="21"/>
                    <a:pt x="107" y="19"/>
                  </a:cubicBezTo>
                  <a:cubicBezTo>
                    <a:pt x="105" y="17"/>
                    <a:pt x="103" y="16"/>
                    <a:pt x="103" y="16"/>
                  </a:cubicBezTo>
                  <a:cubicBezTo>
                    <a:pt x="102" y="16"/>
                    <a:pt x="102" y="17"/>
                    <a:pt x="102" y="18"/>
                  </a:cubicBezTo>
                  <a:cubicBezTo>
                    <a:pt x="102" y="19"/>
                    <a:pt x="102" y="21"/>
                    <a:pt x="102" y="23"/>
                  </a:cubicBezTo>
                  <a:cubicBezTo>
                    <a:pt x="103" y="24"/>
                    <a:pt x="103" y="26"/>
                    <a:pt x="103" y="27"/>
                  </a:cubicBezTo>
                  <a:cubicBezTo>
                    <a:pt x="103" y="29"/>
                    <a:pt x="103" y="30"/>
                    <a:pt x="103" y="30"/>
                  </a:cubicBezTo>
                  <a:cubicBezTo>
                    <a:pt x="102" y="31"/>
                    <a:pt x="102" y="30"/>
                    <a:pt x="101" y="30"/>
                  </a:cubicBezTo>
                  <a:cubicBezTo>
                    <a:pt x="101" y="33"/>
                    <a:pt x="100" y="36"/>
                    <a:pt x="98" y="39"/>
                  </a:cubicBezTo>
                  <a:cubicBezTo>
                    <a:pt x="97" y="41"/>
                    <a:pt x="95" y="44"/>
                    <a:pt x="92" y="45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64" y="58"/>
                    <a:pt x="55" y="62"/>
                    <a:pt x="47" y="66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6" y="71"/>
                    <a:pt x="36" y="72"/>
                    <a:pt x="35" y="72"/>
                  </a:cubicBezTo>
                  <a:cubicBezTo>
                    <a:pt x="32" y="73"/>
                    <a:pt x="28" y="73"/>
                    <a:pt x="25" y="72"/>
                  </a:cubicBezTo>
                  <a:cubicBezTo>
                    <a:pt x="28" y="73"/>
                    <a:pt x="32" y="73"/>
                    <a:pt x="35" y="72"/>
                  </a:cubicBezTo>
                  <a:cubicBezTo>
                    <a:pt x="36" y="71"/>
                    <a:pt x="36" y="71"/>
                    <a:pt x="37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8" y="71"/>
                    <a:pt x="38" y="71"/>
                    <a:pt x="38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5" y="43"/>
                    <a:pt x="97" y="41"/>
                    <a:pt x="98" y="38"/>
                  </a:cubicBezTo>
                  <a:cubicBezTo>
                    <a:pt x="100" y="36"/>
                    <a:pt x="100" y="32"/>
                    <a:pt x="100" y="29"/>
                  </a:cubicBezTo>
                  <a:cubicBezTo>
                    <a:pt x="100" y="29"/>
                    <a:pt x="99" y="29"/>
                    <a:pt x="98" y="31"/>
                  </a:cubicBezTo>
                  <a:cubicBezTo>
                    <a:pt x="98" y="33"/>
                    <a:pt x="97" y="37"/>
                    <a:pt x="94" y="40"/>
                  </a:cubicBezTo>
                  <a:cubicBezTo>
                    <a:pt x="94" y="41"/>
                    <a:pt x="93" y="41"/>
                    <a:pt x="92" y="42"/>
                  </a:cubicBezTo>
                  <a:cubicBezTo>
                    <a:pt x="92" y="42"/>
                    <a:pt x="91" y="43"/>
                    <a:pt x="91" y="43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86" y="45"/>
                    <a:pt x="84" y="46"/>
                    <a:pt x="82" y="47"/>
                  </a:cubicBezTo>
                  <a:cubicBezTo>
                    <a:pt x="76" y="50"/>
                    <a:pt x="70" y="52"/>
                    <a:pt x="64" y="55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5" y="69"/>
                    <a:pt x="35" y="69"/>
                    <a:pt x="34" y="70"/>
                  </a:cubicBezTo>
                  <a:cubicBezTo>
                    <a:pt x="33" y="70"/>
                    <a:pt x="32" y="70"/>
                    <a:pt x="31" y="70"/>
                  </a:cubicBezTo>
                  <a:cubicBezTo>
                    <a:pt x="26" y="71"/>
                    <a:pt x="21" y="69"/>
                    <a:pt x="19" y="67"/>
                  </a:cubicBezTo>
                  <a:cubicBezTo>
                    <a:pt x="18" y="66"/>
                    <a:pt x="17" y="65"/>
                    <a:pt x="16" y="64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2"/>
                    <a:pt x="16" y="62"/>
                    <a:pt x="15" y="62"/>
                  </a:cubicBezTo>
                  <a:cubicBezTo>
                    <a:pt x="15" y="62"/>
                    <a:pt x="15" y="61"/>
                    <a:pt x="15" y="61"/>
                  </a:cubicBezTo>
                  <a:cubicBezTo>
                    <a:pt x="15" y="60"/>
                    <a:pt x="15" y="60"/>
                    <a:pt x="14" y="59"/>
                  </a:cubicBezTo>
                  <a:cubicBezTo>
                    <a:pt x="14" y="58"/>
                    <a:pt x="14" y="56"/>
                    <a:pt x="14" y="54"/>
                  </a:cubicBezTo>
                  <a:cubicBezTo>
                    <a:pt x="14" y="53"/>
                    <a:pt x="14" y="53"/>
                    <a:pt x="14" y="52"/>
                  </a:cubicBezTo>
                  <a:cubicBezTo>
                    <a:pt x="14" y="51"/>
                    <a:pt x="14" y="50"/>
                    <a:pt x="15" y="50"/>
                  </a:cubicBezTo>
                  <a:cubicBezTo>
                    <a:pt x="16" y="47"/>
                    <a:pt x="17" y="44"/>
                    <a:pt x="19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42" y="31"/>
                    <a:pt x="54" y="25"/>
                    <a:pt x="65" y="20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5"/>
                    <a:pt x="76" y="15"/>
                    <a:pt x="76" y="14"/>
                  </a:cubicBezTo>
                  <a:cubicBezTo>
                    <a:pt x="77" y="14"/>
                    <a:pt x="78" y="14"/>
                    <a:pt x="79" y="14"/>
                  </a:cubicBezTo>
                  <a:cubicBezTo>
                    <a:pt x="84" y="13"/>
                    <a:pt x="88" y="14"/>
                    <a:pt x="91" y="15"/>
                  </a:cubicBezTo>
                  <a:cubicBezTo>
                    <a:pt x="93" y="17"/>
                    <a:pt x="95" y="18"/>
                    <a:pt x="96" y="19"/>
                  </a:cubicBezTo>
                  <a:cubicBezTo>
                    <a:pt x="96" y="19"/>
                    <a:pt x="96" y="19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8" y="18"/>
                    <a:pt x="98" y="16"/>
                    <a:pt x="97" y="13"/>
                  </a:cubicBezTo>
                  <a:cubicBezTo>
                    <a:pt x="95" y="11"/>
                    <a:pt x="92" y="8"/>
                    <a:pt x="88" y="7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93" y="7"/>
                    <a:pt x="96" y="9"/>
                    <a:pt x="97" y="10"/>
                  </a:cubicBezTo>
                  <a:cubicBezTo>
                    <a:pt x="99" y="11"/>
                    <a:pt x="100" y="11"/>
                    <a:pt x="100" y="11"/>
                  </a:cubicBezTo>
                  <a:cubicBezTo>
                    <a:pt x="101" y="10"/>
                    <a:pt x="100" y="8"/>
                    <a:pt x="102" y="8"/>
                  </a:cubicBezTo>
                  <a:cubicBezTo>
                    <a:pt x="98" y="4"/>
                    <a:pt x="92" y="2"/>
                    <a:pt x="87" y="1"/>
                  </a:cubicBezTo>
                  <a:cubicBezTo>
                    <a:pt x="81" y="0"/>
                    <a:pt x="75" y="0"/>
                    <a:pt x="70" y="2"/>
                  </a:cubicBezTo>
                  <a:cubicBezTo>
                    <a:pt x="69" y="2"/>
                    <a:pt x="68" y="2"/>
                    <a:pt x="67" y="3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30"/>
                    <a:pt x="13" y="30"/>
                    <a:pt x="12" y="30"/>
                  </a:cubicBezTo>
                  <a:cubicBezTo>
                    <a:pt x="10" y="32"/>
                    <a:pt x="9" y="33"/>
                    <a:pt x="7" y="35"/>
                  </a:cubicBezTo>
                  <a:cubicBezTo>
                    <a:pt x="4" y="38"/>
                    <a:pt x="2" y="42"/>
                    <a:pt x="1" y="46"/>
                  </a:cubicBezTo>
                  <a:cubicBezTo>
                    <a:pt x="0" y="48"/>
                    <a:pt x="0" y="50"/>
                    <a:pt x="0" y="52"/>
                  </a:cubicBezTo>
                  <a:cubicBezTo>
                    <a:pt x="0" y="53"/>
                    <a:pt x="0" y="54"/>
                    <a:pt x="0" y="55"/>
                  </a:cubicBezTo>
                  <a:cubicBezTo>
                    <a:pt x="0" y="56"/>
                    <a:pt x="0" y="57"/>
                    <a:pt x="0" y="58"/>
                  </a:cubicBezTo>
                  <a:cubicBezTo>
                    <a:pt x="0" y="60"/>
                    <a:pt x="0" y="62"/>
                    <a:pt x="1" y="64"/>
                  </a:cubicBezTo>
                  <a:cubicBezTo>
                    <a:pt x="1" y="65"/>
                    <a:pt x="2" y="66"/>
                    <a:pt x="2" y="67"/>
                  </a:cubicBezTo>
                  <a:cubicBezTo>
                    <a:pt x="2" y="67"/>
                    <a:pt x="2" y="68"/>
                    <a:pt x="3" y="68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4" y="71"/>
                    <a:pt x="5" y="72"/>
                    <a:pt x="5" y="72"/>
                  </a:cubicBezTo>
                  <a:cubicBezTo>
                    <a:pt x="5" y="73"/>
                    <a:pt x="6" y="74"/>
                    <a:pt x="7" y="75"/>
                  </a:cubicBezTo>
                  <a:cubicBezTo>
                    <a:pt x="8" y="77"/>
                    <a:pt x="10" y="78"/>
                    <a:pt x="12" y="79"/>
                  </a:cubicBezTo>
                  <a:cubicBezTo>
                    <a:pt x="15" y="82"/>
                    <a:pt x="19" y="83"/>
                    <a:pt x="23" y="84"/>
                  </a:cubicBezTo>
                  <a:cubicBezTo>
                    <a:pt x="27" y="84"/>
                    <a:pt x="32" y="84"/>
                    <a:pt x="36" y="83"/>
                  </a:cubicBezTo>
                  <a:cubicBezTo>
                    <a:pt x="38" y="83"/>
                    <a:pt x="40" y="82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3" y="80"/>
                    <a:pt x="44" y="80"/>
                    <a:pt x="44" y="80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0" y="82"/>
                    <a:pt x="39" y="82"/>
                    <a:pt x="38" y="82"/>
                  </a:cubicBezTo>
                  <a:cubicBezTo>
                    <a:pt x="33" y="84"/>
                    <a:pt x="27" y="84"/>
                    <a:pt x="22" y="83"/>
                  </a:cubicBezTo>
                  <a:cubicBezTo>
                    <a:pt x="17" y="82"/>
                    <a:pt x="12" y="80"/>
                    <a:pt x="9" y="76"/>
                  </a:cubicBezTo>
                  <a:cubicBezTo>
                    <a:pt x="7" y="74"/>
                    <a:pt x="5" y="72"/>
                    <a:pt x="4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4" y="70"/>
                    <a:pt x="4" y="69"/>
                    <a:pt x="4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8"/>
                    <a:pt x="3" y="68"/>
                  </a:cubicBezTo>
                  <a:cubicBezTo>
                    <a:pt x="3" y="67"/>
                    <a:pt x="2" y="67"/>
                    <a:pt x="2" y="66"/>
                  </a:cubicBezTo>
                  <a:cubicBezTo>
                    <a:pt x="2" y="65"/>
                    <a:pt x="1" y="64"/>
                    <a:pt x="1" y="62"/>
                  </a:cubicBezTo>
                  <a:cubicBezTo>
                    <a:pt x="0" y="60"/>
                    <a:pt x="0" y="57"/>
                    <a:pt x="0" y="55"/>
                  </a:cubicBezTo>
                  <a:cubicBezTo>
                    <a:pt x="0" y="52"/>
                    <a:pt x="0" y="50"/>
                    <a:pt x="1" y="47"/>
                  </a:cubicBezTo>
                  <a:cubicBezTo>
                    <a:pt x="2" y="42"/>
                    <a:pt x="5" y="37"/>
                    <a:pt x="9" y="33"/>
                  </a:cubicBezTo>
                  <a:cubicBezTo>
                    <a:pt x="9" y="34"/>
                    <a:pt x="9" y="34"/>
                    <a:pt x="10" y="34"/>
                  </a:cubicBezTo>
                  <a:cubicBezTo>
                    <a:pt x="6" y="37"/>
                    <a:pt x="3" y="42"/>
                    <a:pt x="2" y="47"/>
                  </a:cubicBezTo>
                  <a:cubicBezTo>
                    <a:pt x="1" y="50"/>
                    <a:pt x="1" y="52"/>
                    <a:pt x="1" y="55"/>
                  </a:cubicBezTo>
                  <a:cubicBezTo>
                    <a:pt x="1" y="57"/>
                    <a:pt x="1" y="60"/>
                    <a:pt x="2" y="62"/>
                  </a:cubicBezTo>
                  <a:cubicBezTo>
                    <a:pt x="2" y="64"/>
                    <a:pt x="3" y="65"/>
                    <a:pt x="3" y="66"/>
                  </a:cubicBezTo>
                  <a:cubicBezTo>
                    <a:pt x="3" y="67"/>
                    <a:pt x="4" y="67"/>
                    <a:pt x="4" y="68"/>
                  </a:cubicBezTo>
                  <a:cubicBezTo>
                    <a:pt x="4" y="68"/>
                    <a:pt x="4" y="68"/>
                    <a:pt x="4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6" y="72"/>
                    <a:pt x="8" y="74"/>
                    <a:pt x="10" y="76"/>
                  </a:cubicBezTo>
                  <a:cubicBezTo>
                    <a:pt x="13" y="79"/>
                    <a:pt x="18" y="81"/>
                    <a:pt x="23" y="82"/>
                  </a:cubicBezTo>
                  <a:cubicBezTo>
                    <a:pt x="28" y="83"/>
                    <a:pt x="33" y="83"/>
                    <a:pt x="38" y="81"/>
                  </a:cubicBezTo>
                  <a:cubicBezTo>
                    <a:pt x="40" y="81"/>
                    <a:pt x="41" y="81"/>
                    <a:pt x="42" y="80"/>
                  </a:cubicBezTo>
                  <a:cubicBezTo>
                    <a:pt x="43" y="79"/>
                    <a:pt x="44" y="79"/>
                    <a:pt x="45" y="79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58" y="72"/>
                    <a:pt x="65" y="68"/>
                    <a:pt x="73" y="64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5" y="55"/>
                    <a:pt x="96" y="55"/>
                    <a:pt x="98" y="53"/>
                  </a:cubicBezTo>
                  <a:cubicBezTo>
                    <a:pt x="102" y="51"/>
                    <a:pt x="105" y="48"/>
                    <a:pt x="107" y="44"/>
                  </a:cubicBezTo>
                  <a:cubicBezTo>
                    <a:pt x="109" y="41"/>
                    <a:pt x="110" y="38"/>
                    <a:pt x="110" y="35"/>
                  </a:cubicBezTo>
                  <a:cubicBezTo>
                    <a:pt x="111" y="33"/>
                    <a:pt x="110" y="30"/>
                    <a:pt x="110" y="28"/>
                  </a:cubicBezTo>
                  <a:cubicBezTo>
                    <a:pt x="110" y="33"/>
                    <a:pt x="109" y="39"/>
                    <a:pt x="105" y="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21"/>
            <p:cNvSpPr/>
            <p:nvPr/>
          </p:nvSpPr>
          <p:spPr bwMode="auto">
            <a:xfrm>
              <a:off x="7212013" y="3141663"/>
              <a:ext cx="420688" cy="322263"/>
            </a:xfrm>
            <a:custGeom>
              <a:avLst/>
              <a:gdLst>
                <a:gd name="T0" fmla="*/ 107 w 112"/>
                <a:gd name="T1" fmla="*/ 42 h 86"/>
                <a:gd name="T2" fmla="*/ 110 w 112"/>
                <a:gd name="T3" fmla="*/ 58 h 86"/>
                <a:gd name="T4" fmla="*/ 106 w 112"/>
                <a:gd name="T5" fmla="*/ 70 h 86"/>
                <a:gd name="T6" fmla="*/ 105 w 112"/>
                <a:gd name="T7" fmla="*/ 72 h 86"/>
                <a:gd name="T8" fmla="*/ 72 w 112"/>
                <a:gd name="T9" fmla="*/ 81 h 86"/>
                <a:gd name="T10" fmla="*/ 65 w 112"/>
                <a:gd name="T11" fmla="*/ 78 h 86"/>
                <a:gd name="T12" fmla="*/ 73 w 112"/>
                <a:gd name="T13" fmla="*/ 82 h 86"/>
                <a:gd name="T14" fmla="*/ 103 w 112"/>
                <a:gd name="T15" fmla="*/ 73 h 86"/>
                <a:gd name="T16" fmla="*/ 109 w 112"/>
                <a:gd name="T17" fmla="*/ 60 h 86"/>
                <a:gd name="T18" fmla="*/ 106 w 112"/>
                <a:gd name="T19" fmla="*/ 42 h 86"/>
                <a:gd name="T20" fmla="*/ 94 w 112"/>
                <a:gd name="T21" fmla="*/ 35 h 86"/>
                <a:gd name="T22" fmla="*/ 100 w 112"/>
                <a:gd name="T23" fmla="*/ 44 h 86"/>
                <a:gd name="T24" fmla="*/ 101 w 112"/>
                <a:gd name="T25" fmla="*/ 52 h 86"/>
                <a:gd name="T26" fmla="*/ 99 w 112"/>
                <a:gd name="T27" fmla="*/ 66 h 86"/>
                <a:gd name="T28" fmla="*/ 92 w 112"/>
                <a:gd name="T29" fmla="*/ 73 h 86"/>
                <a:gd name="T30" fmla="*/ 75 w 112"/>
                <a:gd name="T31" fmla="*/ 74 h 86"/>
                <a:gd name="T32" fmla="*/ 60 w 112"/>
                <a:gd name="T33" fmla="*/ 66 h 86"/>
                <a:gd name="T34" fmla="*/ 72 w 112"/>
                <a:gd name="T35" fmla="*/ 73 h 86"/>
                <a:gd name="T36" fmla="*/ 75 w 112"/>
                <a:gd name="T37" fmla="*/ 74 h 86"/>
                <a:gd name="T38" fmla="*/ 92 w 112"/>
                <a:gd name="T39" fmla="*/ 73 h 86"/>
                <a:gd name="T40" fmla="*/ 98 w 112"/>
                <a:gd name="T41" fmla="*/ 67 h 86"/>
                <a:gd name="T42" fmla="*/ 101 w 112"/>
                <a:gd name="T43" fmla="*/ 54 h 86"/>
                <a:gd name="T44" fmla="*/ 98 w 112"/>
                <a:gd name="T45" fmla="*/ 50 h 86"/>
                <a:gd name="T46" fmla="*/ 97 w 112"/>
                <a:gd name="T47" fmla="*/ 63 h 86"/>
                <a:gd name="T48" fmla="*/ 96 w 112"/>
                <a:gd name="T49" fmla="*/ 66 h 86"/>
                <a:gd name="T50" fmla="*/ 78 w 112"/>
                <a:gd name="T51" fmla="*/ 72 h 86"/>
                <a:gd name="T52" fmla="*/ 73 w 112"/>
                <a:gd name="T53" fmla="*/ 70 h 86"/>
                <a:gd name="T54" fmla="*/ 28 w 112"/>
                <a:gd name="T55" fmla="*/ 46 h 86"/>
                <a:gd name="T56" fmla="*/ 20 w 112"/>
                <a:gd name="T57" fmla="*/ 42 h 86"/>
                <a:gd name="T58" fmla="*/ 14 w 112"/>
                <a:gd name="T59" fmla="*/ 33 h 86"/>
                <a:gd name="T60" fmla="*/ 21 w 112"/>
                <a:gd name="T61" fmla="*/ 17 h 86"/>
                <a:gd name="T62" fmla="*/ 36 w 112"/>
                <a:gd name="T63" fmla="*/ 17 h 86"/>
                <a:gd name="T64" fmla="*/ 50 w 112"/>
                <a:gd name="T65" fmla="*/ 23 h 86"/>
                <a:gd name="T66" fmla="*/ 79 w 112"/>
                <a:gd name="T67" fmla="*/ 28 h 86"/>
                <a:gd name="T68" fmla="*/ 59 w 112"/>
                <a:gd name="T69" fmla="*/ 12 h 86"/>
                <a:gd name="T70" fmla="*/ 43 w 112"/>
                <a:gd name="T71" fmla="*/ 4 h 86"/>
                <a:gd name="T72" fmla="*/ 6 w 112"/>
                <a:gd name="T73" fmla="*/ 12 h 86"/>
                <a:gd name="T74" fmla="*/ 5 w 112"/>
                <a:gd name="T75" fmla="*/ 47 h 86"/>
                <a:gd name="T76" fmla="*/ 23 w 112"/>
                <a:gd name="T77" fmla="*/ 60 h 86"/>
                <a:gd name="T78" fmla="*/ 66 w 112"/>
                <a:gd name="T79" fmla="*/ 81 h 86"/>
                <a:gd name="T80" fmla="*/ 70 w 112"/>
                <a:gd name="T81" fmla="*/ 83 h 86"/>
                <a:gd name="T82" fmla="*/ 31 w 112"/>
                <a:gd name="T83" fmla="*/ 63 h 86"/>
                <a:gd name="T84" fmla="*/ 14 w 112"/>
                <a:gd name="T85" fmla="*/ 55 h 86"/>
                <a:gd name="T86" fmla="*/ 8 w 112"/>
                <a:gd name="T87" fmla="*/ 50 h 86"/>
                <a:gd name="T88" fmla="*/ 2 w 112"/>
                <a:gd name="T89" fmla="*/ 21 h 86"/>
                <a:gd name="T90" fmla="*/ 12 w 112"/>
                <a:gd name="T91" fmla="*/ 52 h 86"/>
                <a:gd name="T92" fmla="*/ 21 w 112"/>
                <a:gd name="T93" fmla="*/ 57 h 86"/>
                <a:gd name="T94" fmla="*/ 65 w 112"/>
                <a:gd name="T95" fmla="*/ 80 h 86"/>
                <a:gd name="T96" fmla="*/ 72 w 112"/>
                <a:gd name="T97" fmla="*/ 83 h 86"/>
                <a:gd name="T98" fmla="*/ 91 w 112"/>
                <a:gd name="T99" fmla="*/ 85 h 86"/>
                <a:gd name="T100" fmla="*/ 107 w 112"/>
                <a:gd name="T101" fmla="*/ 72 h 86"/>
                <a:gd name="T102" fmla="*/ 112 w 112"/>
                <a:gd name="T103" fmla="*/ 5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2" h="86">
                  <a:moveTo>
                    <a:pt x="111" y="53"/>
                  </a:moveTo>
                  <a:cubicBezTo>
                    <a:pt x="111" y="51"/>
                    <a:pt x="111" y="50"/>
                    <a:pt x="110" y="49"/>
                  </a:cubicBezTo>
                  <a:cubicBezTo>
                    <a:pt x="110" y="46"/>
                    <a:pt x="108" y="44"/>
                    <a:pt x="107" y="42"/>
                  </a:cubicBezTo>
                  <a:cubicBezTo>
                    <a:pt x="108" y="44"/>
                    <a:pt x="109" y="47"/>
                    <a:pt x="109" y="50"/>
                  </a:cubicBezTo>
                  <a:cubicBezTo>
                    <a:pt x="110" y="51"/>
                    <a:pt x="110" y="53"/>
                    <a:pt x="110" y="54"/>
                  </a:cubicBezTo>
                  <a:cubicBezTo>
                    <a:pt x="110" y="55"/>
                    <a:pt x="110" y="57"/>
                    <a:pt x="110" y="58"/>
                  </a:cubicBezTo>
                  <a:cubicBezTo>
                    <a:pt x="109" y="61"/>
                    <a:pt x="109" y="64"/>
                    <a:pt x="108" y="67"/>
                  </a:cubicBezTo>
                  <a:cubicBezTo>
                    <a:pt x="107" y="67"/>
                    <a:pt x="107" y="68"/>
                    <a:pt x="107" y="69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05" y="71"/>
                    <a:pt x="105" y="71"/>
                    <a:pt x="105" y="71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104" y="73"/>
                    <a:pt x="104" y="73"/>
                    <a:pt x="103" y="74"/>
                  </a:cubicBezTo>
                  <a:cubicBezTo>
                    <a:pt x="99" y="79"/>
                    <a:pt x="94" y="82"/>
                    <a:pt x="88" y="83"/>
                  </a:cubicBezTo>
                  <a:cubicBezTo>
                    <a:pt x="83" y="84"/>
                    <a:pt x="77" y="84"/>
                    <a:pt x="72" y="81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50" y="70"/>
                    <a:pt x="58" y="74"/>
                    <a:pt x="65" y="78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69" y="80"/>
                    <a:pt x="70" y="80"/>
                    <a:pt x="71" y="81"/>
                  </a:cubicBezTo>
                  <a:cubicBezTo>
                    <a:pt x="71" y="81"/>
                    <a:pt x="72" y="81"/>
                    <a:pt x="73" y="82"/>
                  </a:cubicBezTo>
                  <a:cubicBezTo>
                    <a:pt x="76" y="83"/>
                    <a:pt x="79" y="83"/>
                    <a:pt x="82" y="83"/>
                  </a:cubicBezTo>
                  <a:cubicBezTo>
                    <a:pt x="89" y="83"/>
                    <a:pt x="95" y="81"/>
                    <a:pt x="100" y="77"/>
                  </a:cubicBezTo>
                  <a:cubicBezTo>
                    <a:pt x="101" y="76"/>
                    <a:pt x="102" y="74"/>
                    <a:pt x="103" y="73"/>
                  </a:cubicBezTo>
                  <a:cubicBezTo>
                    <a:pt x="104" y="72"/>
                    <a:pt x="104" y="72"/>
                    <a:pt x="105" y="71"/>
                  </a:cubicBezTo>
                  <a:cubicBezTo>
                    <a:pt x="106" y="69"/>
                    <a:pt x="106" y="69"/>
                    <a:pt x="106" y="69"/>
                  </a:cubicBezTo>
                  <a:cubicBezTo>
                    <a:pt x="107" y="66"/>
                    <a:pt x="108" y="63"/>
                    <a:pt x="109" y="60"/>
                  </a:cubicBezTo>
                  <a:cubicBezTo>
                    <a:pt x="109" y="59"/>
                    <a:pt x="109" y="57"/>
                    <a:pt x="109" y="55"/>
                  </a:cubicBezTo>
                  <a:cubicBezTo>
                    <a:pt x="109" y="54"/>
                    <a:pt x="109" y="53"/>
                    <a:pt x="109" y="51"/>
                  </a:cubicBezTo>
                  <a:cubicBezTo>
                    <a:pt x="108" y="48"/>
                    <a:pt x="107" y="45"/>
                    <a:pt x="106" y="42"/>
                  </a:cubicBezTo>
                  <a:cubicBezTo>
                    <a:pt x="105" y="41"/>
                    <a:pt x="104" y="40"/>
                    <a:pt x="104" y="38"/>
                  </a:cubicBezTo>
                  <a:cubicBezTo>
                    <a:pt x="102" y="37"/>
                    <a:pt x="101" y="36"/>
                    <a:pt x="99" y="36"/>
                  </a:cubicBezTo>
                  <a:cubicBezTo>
                    <a:pt x="97" y="34"/>
                    <a:pt x="94" y="35"/>
                    <a:pt x="94" y="35"/>
                  </a:cubicBezTo>
                  <a:cubicBezTo>
                    <a:pt x="94" y="36"/>
                    <a:pt x="94" y="36"/>
                    <a:pt x="95" y="37"/>
                  </a:cubicBezTo>
                  <a:cubicBezTo>
                    <a:pt x="95" y="38"/>
                    <a:pt x="96" y="39"/>
                    <a:pt x="98" y="41"/>
                  </a:cubicBezTo>
                  <a:cubicBezTo>
                    <a:pt x="98" y="42"/>
                    <a:pt x="99" y="43"/>
                    <a:pt x="100" y="44"/>
                  </a:cubicBezTo>
                  <a:cubicBezTo>
                    <a:pt x="101" y="46"/>
                    <a:pt x="101" y="47"/>
                    <a:pt x="101" y="47"/>
                  </a:cubicBezTo>
                  <a:cubicBezTo>
                    <a:pt x="101" y="48"/>
                    <a:pt x="100" y="47"/>
                    <a:pt x="99" y="47"/>
                  </a:cubicBezTo>
                  <a:cubicBezTo>
                    <a:pt x="100" y="49"/>
                    <a:pt x="101" y="50"/>
                    <a:pt x="101" y="52"/>
                  </a:cubicBezTo>
                  <a:cubicBezTo>
                    <a:pt x="101" y="53"/>
                    <a:pt x="101" y="54"/>
                    <a:pt x="101" y="54"/>
                  </a:cubicBezTo>
                  <a:cubicBezTo>
                    <a:pt x="101" y="55"/>
                    <a:pt x="101" y="56"/>
                    <a:pt x="101" y="57"/>
                  </a:cubicBezTo>
                  <a:cubicBezTo>
                    <a:pt x="101" y="60"/>
                    <a:pt x="100" y="63"/>
                    <a:pt x="99" y="66"/>
                  </a:cubicBezTo>
                  <a:cubicBezTo>
                    <a:pt x="98" y="67"/>
                    <a:pt x="98" y="67"/>
                    <a:pt x="97" y="68"/>
                  </a:cubicBezTo>
                  <a:cubicBezTo>
                    <a:pt x="97" y="69"/>
                    <a:pt x="96" y="69"/>
                    <a:pt x="96" y="70"/>
                  </a:cubicBezTo>
                  <a:cubicBezTo>
                    <a:pt x="95" y="71"/>
                    <a:pt x="94" y="72"/>
                    <a:pt x="92" y="73"/>
                  </a:cubicBezTo>
                  <a:cubicBezTo>
                    <a:pt x="90" y="74"/>
                    <a:pt x="86" y="75"/>
                    <a:pt x="83" y="75"/>
                  </a:cubicBezTo>
                  <a:cubicBezTo>
                    <a:pt x="81" y="75"/>
                    <a:pt x="79" y="75"/>
                    <a:pt x="78" y="75"/>
                  </a:cubicBezTo>
                  <a:cubicBezTo>
                    <a:pt x="77" y="75"/>
                    <a:pt x="76" y="74"/>
                    <a:pt x="75" y="74"/>
                  </a:cubicBezTo>
                  <a:cubicBezTo>
                    <a:pt x="74" y="74"/>
                    <a:pt x="74" y="73"/>
                    <a:pt x="74" y="73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60" y="66"/>
                    <a:pt x="60" y="66"/>
                    <a:pt x="60" y="66"/>
                  </a:cubicBezTo>
                  <a:cubicBezTo>
                    <a:pt x="52" y="62"/>
                    <a:pt x="44" y="58"/>
                    <a:pt x="36" y="53"/>
                  </a:cubicBezTo>
                  <a:cubicBezTo>
                    <a:pt x="44" y="58"/>
                    <a:pt x="52" y="62"/>
                    <a:pt x="60" y="66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5" y="74"/>
                    <a:pt x="75" y="74"/>
                  </a:cubicBezTo>
                  <a:cubicBezTo>
                    <a:pt x="76" y="74"/>
                    <a:pt x="77" y="74"/>
                    <a:pt x="78" y="75"/>
                  </a:cubicBezTo>
                  <a:cubicBezTo>
                    <a:pt x="79" y="75"/>
                    <a:pt x="81" y="75"/>
                    <a:pt x="83" y="75"/>
                  </a:cubicBezTo>
                  <a:cubicBezTo>
                    <a:pt x="86" y="75"/>
                    <a:pt x="90" y="74"/>
                    <a:pt x="92" y="73"/>
                  </a:cubicBezTo>
                  <a:cubicBezTo>
                    <a:pt x="94" y="72"/>
                    <a:pt x="95" y="71"/>
                    <a:pt x="96" y="70"/>
                  </a:cubicBezTo>
                  <a:cubicBezTo>
                    <a:pt x="96" y="69"/>
                    <a:pt x="97" y="68"/>
                    <a:pt x="97" y="68"/>
                  </a:cubicBezTo>
                  <a:cubicBezTo>
                    <a:pt x="97" y="68"/>
                    <a:pt x="98" y="67"/>
                    <a:pt x="98" y="67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100" y="63"/>
                    <a:pt x="101" y="60"/>
                    <a:pt x="101" y="57"/>
                  </a:cubicBezTo>
                  <a:cubicBezTo>
                    <a:pt x="101" y="56"/>
                    <a:pt x="101" y="55"/>
                    <a:pt x="101" y="54"/>
                  </a:cubicBezTo>
                  <a:cubicBezTo>
                    <a:pt x="101" y="53"/>
                    <a:pt x="100" y="52"/>
                    <a:pt x="100" y="52"/>
                  </a:cubicBezTo>
                  <a:cubicBezTo>
                    <a:pt x="100" y="50"/>
                    <a:pt x="99" y="49"/>
                    <a:pt x="99" y="47"/>
                  </a:cubicBezTo>
                  <a:cubicBezTo>
                    <a:pt x="98" y="47"/>
                    <a:pt x="98" y="48"/>
                    <a:pt x="98" y="50"/>
                  </a:cubicBezTo>
                  <a:cubicBezTo>
                    <a:pt x="98" y="51"/>
                    <a:pt x="98" y="52"/>
                    <a:pt x="98" y="54"/>
                  </a:cubicBezTo>
                  <a:cubicBezTo>
                    <a:pt x="98" y="56"/>
                    <a:pt x="99" y="58"/>
                    <a:pt x="98" y="60"/>
                  </a:cubicBezTo>
                  <a:cubicBezTo>
                    <a:pt x="98" y="61"/>
                    <a:pt x="98" y="62"/>
                    <a:pt x="97" y="63"/>
                  </a:cubicBezTo>
                  <a:cubicBezTo>
                    <a:pt x="97" y="64"/>
                    <a:pt x="97" y="64"/>
                    <a:pt x="97" y="64"/>
                  </a:cubicBezTo>
                  <a:cubicBezTo>
                    <a:pt x="97" y="64"/>
                    <a:pt x="97" y="65"/>
                    <a:pt x="97" y="65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5" y="68"/>
                    <a:pt x="93" y="70"/>
                    <a:pt x="92" y="70"/>
                  </a:cubicBezTo>
                  <a:cubicBezTo>
                    <a:pt x="88" y="73"/>
                    <a:pt x="83" y="74"/>
                    <a:pt x="78" y="72"/>
                  </a:cubicBezTo>
                  <a:cubicBezTo>
                    <a:pt x="77" y="72"/>
                    <a:pt x="76" y="72"/>
                    <a:pt x="75" y="71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4" y="70"/>
                    <a:pt x="73" y="70"/>
                    <a:pt x="73" y="70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50" y="58"/>
                    <a:pt x="39" y="52"/>
                    <a:pt x="28" y="46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19" y="41"/>
                    <a:pt x="18" y="41"/>
                    <a:pt x="18" y="41"/>
                  </a:cubicBezTo>
                  <a:cubicBezTo>
                    <a:pt x="16" y="39"/>
                    <a:pt x="15" y="36"/>
                    <a:pt x="14" y="33"/>
                  </a:cubicBezTo>
                  <a:cubicBezTo>
                    <a:pt x="14" y="30"/>
                    <a:pt x="14" y="26"/>
                    <a:pt x="15" y="23"/>
                  </a:cubicBezTo>
                  <a:cubicBezTo>
                    <a:pt x="16" y="22"/>
                    <a:pt x="17" y="21"/>
                    <a:pt x="18" y="20"/>
                  </a:cubicBezTo>
                  <a:cubicBezTo>
                    <a:pt x="18" y="18"/>
                    <a:pt x="20" y="18"/>
                    <a:pt x="21" y="17"/>
                  </a:cubicBezTo>
                  <a:cubicBezTo>
                    <a:pt x="24" y="15"/>
                    <a:pt x="29" y="14"/>
                    <a:pt x="34" y="16"/>
                  </a:cubicBezTo>
                  <a:cubicBezTo>
                    <a:pt x="34" y="16"/>
                    <a:pt x="35" y="16"/>
                    <a:pt x="35" y="16"/>
                  </a:cubicBezTo>
                  <a:cubicBezTo>
                    <a:pt x="36" y="16"/>
                    <a:pt x="36" y="16"/>
                    <a:pt x="36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61" y="29"/>
                    <a:pt x="72" y="34"/>
                    <a:pt x="81" y="38"/>
                  </a:cubicBezTo>
                  <a:cubicBezTo>
                    <a:pt x="98" y="45"/>
                    <a:pt x="94" y="38"/>
                    <a:pt x="78" y="29"/>
                  </a:cubicBezTo>
                  <a:cubicBezTo>
                    <a:pt x="79" y="28"/>
                    <a:pt x="79" y="28"/>
                    <a:pt x="79" y="28"/>
                  </a:cubicBezTo>
                  <a:cubicBezTo>
                    <a:pt x="95" y="37"/>
                    <a:pt x="88" y="30"/>
                    <a:pt x="91" y="29"/>
                  </a:cubicBezTo>
                  <a:cubicBezTo>
                    <a:pt x="82" y="25"/>
                    <a:pt x="75" y="21"/>
                    <a:pt x="67" y="16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2" y="4"/>
                    <a:pt x="41" y="3"/>
                    <a:pt x="40" y="3"/>
                  </a:cubicBezTo>
                  <a:cubicBezTo>
                    <a:pt x="32" y="0"/>
                    <a:pt x="24" y="0"/>
                    <a:pt x="16" y="3"/>
                  </a:cubicBezTo>
                  <a:cubicBezTo>
                    <a:pt x="12" y="5"/>
                    <a:pt x="8" y="8"/>
                    <a:pt x="6" y="12"/>
                  </a:cubicBezTo>
                  <a:cubicBezTo>
                    <a:pt x="3" y="15"/>
                    <a:pt x="1" y="19"/>
                    <a:pt x="1" y="23"/>
                  </a:cubicBezTo>
                  <a:cubicBezTo>
                    <a:pt x="0" y="27"/>
                    <a:pt x="0" y="31"/>
                    <a:pt x="0" y="35"/>
                  </a:cubicBezTo>
                  <a:cubicBezTo>
                    <a:pt x="1" y="39"/>
                    <a:pt x="2" y="43"/>
                    <a:pt x="5" y="47"/>
                  </a:cubicBezTo>
                  <a:cubicBezTo>
                    <a:pt x="6" y="49"/>
                    <a:pt x="7" y="50"/>
                    <a:pt x="9" y="52"/>
                  </a:cubicBezTo>
                  <a:cubicBezTo>
                    <a:pt x="11" y="53"/>
                    <a:pt x="13" y="55"/>
                    <a:pt x="15" y="55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68" y="82"/>
                    <a:pt x="68" y="82"/>
                    <a:pt x="68" y="83"/>
                  </a:cubicBezTo>
                  <a:cubicBezTo>
                    <a:pt x="69" y="83"/>
                    <a:pt x="69" y="83"/>
                    <a:pt x="70" y="83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3" y="54"/>
                    <a:pt x="12" y="53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4" y="47"/>
                    <a:pt x="2" y="42"/>
                    <a:pt x="1" y="36"/>
                  </a:cubicBezTo>
                  <a:cubicBezTo>
                    <a:pt x="0" y="31"/>
                    <a:pt x="0" y="26"/>
                    <a:pt x="2" y="21"/>
                  </a:cubicBezTo>
                  <a:cubicBezTo>
                    <a:pt x="2" y="21"/>
                    <a:pt x="2" y="22"/>
                    <a:pt x="2" y="21"/>
                  </a:cubicBezTo>
                  <a:cubicBezTo>
                    <a:pt x="1" y="26"/>
                    <a:pt x="1" y="31"/>
                    <a:pt x="2" y="36"/>
                  </a:cubicBezTo>
                  <a:cubicBezTo>
                    <a:pt x="3" y="41"/>
                    <a:pt x="5" y="46"/>
                    <a:pt x="9" y="50"/>
                  </a:cubicBezTo>
                  <a:cubicBezTo>
                    <a:pt x="10" y="51"/>
                    <a:pt x="11" y="52"/>
                    <a:pt x="12" y="52"/>
                  </a:cubicBezTo>
                  <a:cubicBezTo>
                    <a:pt x="13" y="53"/>
                    <a:pt x="13" y="53"/>
                    <a:pt x="14" y="53"/>
                  </a:cubicBezTo>
                  <a:cubicBezTo>
                    <a:pt x="15" y="54"/>
                    <a:pt x="15" y="54"/>
                    <a:pt x="16" y="54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9" y="67"/>
                    <a:pt x="47" y="71"/>
                    <a:pt x="54" y="74"/>
                  </a:cubicBezTo>
                  <a:cubicBezTo>
                    <a:pt x="58" y="76"/>
                    <a:pt x="61" y="78"/>
                    <a:pt x="65" y="80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9" y="82"/>
                    <a:pt x="70" y="82"/>
                  </a:cubicBezTo>
                  <a:cubicBezTo>
                    <a:pt x="70" y="82"/>
                    <a:pt x="71" y="83"/>
                    <a:pt x="72" y="83"/>
                  </a:cubicBezTo>
                  <a:cubicBezTo>
                    <a:pt x="74" y="84"/>
                    <a:pt x="77" y="84"/>
                    <a:pt x="79" y="84"/>
                  </a:cubicBezTo>
                  <a:cubicBezTo>
                    <a:pt x="79" y="86"/>
                    <a:pt x="79" y="86"/>
                    <a:pt x="79" y="86"/>
                  </a:cubicBezTo>
                  <a:cubicBezTo>
                    <a:pt x="83" y="86"/>
                    <a:pt x="87" y="86"/>
                    <a:pt x="91" y="85"/>
                  </a:cubicBezTo>
                  <a:cubicBezTo>
                    <a:pt x="95" y="84"/>
                    <a:pt x="98" y="82"/>
                    <a:pt x="101" y="79"/>
                  </a:cubicBezTo>
                  <a:cubicBezTo>
                    <a:pt x="103" y="78"/>
                    <a:pt x="104" y="76"/>
                    <a:pt x="106" y="74"/>
                  </a:cubicBezTo>
                  <a:cubicBezTo>
                    <a:pt x="106" y="74"/>
                    <a:pt x="107" y="73"/>
                    <a:pt x="107" y="72"/>
                  </a:cubicBezTo>
                  <a:cubicBezTo>
                    <a:pt x="108" y="71"/>
                    <a:pt x="108" y="71"/>
                    <a:pt x="108" y="71"/>
                  </a:cubicBezTo>
                  <a:cubicBezTo>
                    <a:pt x="108" y="70"/>
                    <a:pt x="108" y="70"/>
                    <a:pt x="109" y="69"/>
                  </a:cubicBezTo>
                  <a:cubicBezTo>
                    <a:pt x="111" y="66"/>
                    <a:pt x="111" y="62"/>
                    <a:pt x="112" y="58"/>
                  </a:cubicBezTo>
                  <a:cubicBezTo>
                    <a:pt x="112" y="57"/>
                    <a:pt x="112" y="56"/>
                    <a:pt x="112" y="55"/>
                  </a:cubicBezTo>
                  <a:cubicBezTo>
                    <a:pt x="112" y="54"/>
                    <a:pt x="111" y="54"/>
                    <a:pt x="111" y="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25"/>
            <p:cNvSpPr/>
            <p:nvPr/>
          </p:nvSpPr>
          <p:spPr bwMode="auto">
            <a:xfrm>
              <a:off x="7316788" y="2201863"/>
              <a:ext cx="444500" cy="258763"/>
            </a:xfrm>
            <a:custGeom>
              <a:avLst/>
              <a:gdLst>
                <a:gd name="T0" fmla="*/ 95 w 118"/>
                <a:gd name="T1" fmla="*/ 0 h 69"/>
                <a:gd name="T2" fmla="*/ 111 w 118"/>
                <a:gd name="T3" fmla="*/ 43 h 69"/>
                <a:gd name="T4" fmla="*/ 95 w 118"/>
                <a:gd name="T5" fmla="*/ 53 h 69"/>
                <a:gd name="T6" fmla="*/ 83 w 118"/>
                <a:gd name="T7" fmla="*/ 56 h 69"/>
                <a:gd name="T8" fmla="*/ 90 w 118"/>
                <a:gd name="T9" fmla="*/ 54 h 69"/>
                <a:gd name="T10" fmla="*/ 96 w 118"/>
                <a:gd name="T11" fmla="*/ 53 h 69"/>
                <a:gd name="T12" fmla="*/ 113 w 118"/>
                <a:gd name="T13" fmla="*/ 39 h 69"/>
                <a:gd name="T14" fmla="*/ 95 w 118"/>
                <a:gd name="T15" fmla="*/ 1 h 69"/>
                <a:gd name="T16" fmla="*/ 82 w 118"/>
                <a:gd name="T17" fmla="*/ 4 h 69"/>
                <a:gd name="T18" fmla="*/ 93 w 118"/>
                <a:gd name="T19" fmla="*/ 7 h 69"/>
                <a:gd name="T20" fmla="*/ 106 w 118"/>
                <a:gd name="T21" fmla="*/ 23 h 69"/>
                <a:gd name="T22" fmla="*/ 98 w 118"/>
                <a:gd name="T23" fmla="*/ 44 h 69"/>
                <a:gd name="T24" fmla="*/ 79 w 118"/>
                <a:gd name="T25" fmla="*/ 48 h 69"/>
                <a:gd name="T26" fmla="*/ 92 w 118"/>
                <a:gd name="T27" fmla="*/ 45 h 69"/>
                <a:gd name="T28" fmla="*/ 102 w 118"/>
                <a:gd name="T29" fmla="*/ 41 h 69"/>
                <a:gd name="T30" fmla="*/ 94 w 118"/>
                <a:gd name="T31" fmla="*/ 10 h 69"/>
                <a:gd name="T32" fmla="*/ 102 w 118"/>
                <a:gd name="T33" fmla="*/ 19 h 69"/>
                <a:gd name="T34" fmla="*/ 97 w 118"/>
                <a:gd name="T35" fmla="*/ 42 h 69"/>
                <a:gd name="T36" fmla="*/ 79 w 118"/>
                <a:gd name="T37" fmla="*/ 46 h 69"/>
                <a:gd name="T38" fmla="*/ 30 w 118"/>
                <a:gd name="T39" fmla="*/ 55 h 69"/>
                <a:gd name="T40" fmla="*/ 28 w 118"/>
                <a:gd name="T41" fmla="*/ 55 h 69"/>
                <a:gd name="T42" fmla="*/ 25 w 118"/>
                <a:gd name="T43" fmla="*/ 54 h 69"/>
                <a:gd name="T44" fmla="*/ 16 w 118"/>
                <a:gd name="T45" fmla="*/ 36 h 69"/>
                <a:gd name="T46" fmla="*/ 25 w 118"/>
                <a:gd name="T47" fmla="*/ 25 h 69"/>
                <a:gd name="T48" fmla="*/ 31 w 118"/>
                <a:gd name="T49" fmla="*/ 24 h 69"/>
                <a:gd name="T50" fmla="*/ 66 w 118"/>
                <a:gd name="T51" fmla="*/ 9 h 69"/>
                <a:gd name="T52" fmla="*/ 49 w 118"/>
                <a:gd name="T53" fmla="*/ 6 h 69"/>
                <a:gd name="T54" fmla="*/ 25 w 118"/>
                <a:gd name="T55" fmla="*/ 11 h 69"/>
                <a:gd name="T56" fmla="*/ 9 w 118"/>
                <a:gd name="T57" fmla="*/ 19 h 69"/>
                <a:gd name="T58" fmla="*/ 2 w 118"/>
                <a:gd name="T59" fmla="*/ 31 h 69"/>
                <a:gd name="T60" fmla="*/ 25 w 118"/>
                <a:gd name="T61" fmla="*/ 69 h 69"/>
                <a:gd name="T62" fmla="*/ 27 w 118"/>
                <a:gd name="T63" fmla="*/ 69 h 69"/>
                <a:gd name="T64" fmla="*/ 37 w 118"/>
                <a:gd name="T65" fmla="*/ 69 h 69"/>
                <a:gd name="T66" fmla="*/ 84 w 118"/>
                <a:gd name="T67" fmla="*/ 58 h 69"/>
                <a:gd name="T68" fmla="*/ 99 w 118"/>
                <a:gd name="T69" fmla="*/ 55 h 69"/>
                <a:gd name="T70" fmla="*/ 94 w 118"/>
                <a:gd name="T71" fmla="*/ 56 h 69"/>
                <a:gd name="T72" fmla="*/ 55 w 118"/>
                <a:gd name="T73" fmla="*/ 64 h 69"/>
                <a:gd name="T74" fmla="*/ 29 w 118"/>
                <a:gd name="T75" fmla="*/ 69 h 69"/>
                <a:gd name="T76" fmla="*/ 27 w 118"/>
                <a:gd name="T77" fmla="*/ 69 h 69"/>
                <a:gd name="T78" fmla="*/ 14 w 118"/>
                <a:gd name="T79" fmla="*/ 65 h 69"/>
                <a:gd name="T80" fmla="*/ 15 w 118"/>
                <a:gd name="T81" fmla="*/ 64 h 69"/>
                <a:gd name="T82" fmla="*/ 27 w 118"/>
                <a:gd name="T83" fmla="*/ 67 h 69"/>
                <a:gd name="T84" fmla="*/ 29 w 118"/>
                <a:gd name="T85" fmla="*/ 68 h 69"/>
                <a:gd name="T86" fmla="*/ 55 w 118"/>
                <a:gd name="T87" fmla="*/ 63 h 69"/>
                <a:gd name="T88" fmla="*/ 95 w 118"/>
                <a:gd name="T89" fmla="*/ 55 h 69"/>
                <a:gd name="T90" fmla="*/ 105 w 118"/>
                <a:gd name="T91" fmla="*/ 50 h 69"/>
                <a:gd name="T92" fmla="*/ 118 w 118"/>
                <a:gd name="T93" fmla="*/ 3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8" h="69">
                  <a:moveTo>
                    <a:pt x="110" y="9"/>
                  </a:moveTo>
                  <a:cubicBezTo>
                    <a:pt x="108" y="6"/>
                    <a:pt x="106" y="4"/>
                    <a:pt x="103" y="3"/>
                  </a:cubicBezTo>
                  <a:cubicBezTo>
                    <a:pt x="101" y="1"/>
                    <a:pt x="98" y="0"/>
                    <a:pt x="95" y="0"/>
                  </a:cubicBezTo>
                  <a:cubicBezTo>
                    <a:pt x="101" y="2"/>
                    <a:pt x="106" y="6"/>
                    <a:pt x="109" y="10"/>
                  </a:cubicBezTo>
                  <a:cubicBezTo>
                    <a:pt x="113" y="15"/>
                    <a:pt x="115" y="20"/>
                    <a:pt x="115" y="26"/>
                  </a:cubicBezTo>
                  <a:cubicBezTo>
                    <a:pt x="116" y="32"/>
                    <a:pt x="115" y="38"/>
                    <a:pt x="111" y="43"/>
                  </a:cubicBezTo>
                  <a:cubicBezTo>
                    <a:pt x="110" y="45"/>
                    <a:pt x="108" y="47"/>
                    <a:pt x="105" y="49"/>
                  </a:cubicBezTo>
                  <a:cubicBezTo>
                    <a:pt x="103" y="51"/>
                    <a:pt x="100" y="52"/>
                    <a:pt x="97" y="53"/>
                  </a:cubicBezTo>
                  <a:cubicBezTo>
                    <a:pt x="97" y="53"/>
                    <a:pt x="96" y="53"/>
                    <a:pt x="95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0" y="54"/>
                    <a:pt x="90" y="54"/>
                    <a:pt x="90" y="54"/>
                  </a:cubicBezTo>
                  <a:cubicBezTo>
                    <a:pt x="83" y="56"/>
                    <a:pt x="83" y="56"/>
                    <a:pt x="83" y="56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56" y="61"/>
                    <a:pt x="74" y="57"/>
                    <a:pt x="90" y="54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5" y="53"/>
                    <a:pt x="96" y="53"/>
                    <a:pt x="96" y="53"/>
                  </a:cubicBezTo>
                  <a:cubicBezTo>
                    <a:pt x="97" y="53"/>
                    <a:pt x="98" y="52"/>
                    <a:pt x="98" y="52"/>
                  </a:cubicBezTo>
                  <a:cubicBezTo>
                    <a:pt x="102" y="51"/>
                    <a:pt x="105" y="50"/>
                    <a:pt x="107" y="47"/>
                  </a:cubicBezTo>
                  <a:cubicBezTo>
                    <a:pt x="110" y="45"/>
                    <a:pt x="112" y="42"/>
                    <a:pt x="113" y="39"/>
                  </a:cubicBezTo>
                  <a:cubicBezTo>
                    <a:pt x="114" y="36"/>
                    <a:pt x="115" y="33"/>
                    <a:pt x="115" y="30"/>
                  </a:cubicBezTo>
                  <a:cubicBezTo>
                    <a:pt x="115" y="24"/>
                    <a:pt x="113" y="17"/>
                    <a:pt x="110" y="12"/>
                  </a:cubicBezTo>
                  <a:cubicBezTo>
                    <a:pt x="106" y="7"/>
                    <a:pt x="101" y="3"/>
                    <a:pt x="95" y="1"/>
                  </a:cubicBezTo>
                  <a:cubicBezTo>
                    <a:pt x="94" y="1"/>
                    <a:pt x="92" y="0"/>
                    <a:pt x="91" y="0"/>
                  </a:cubicBezTo>
                  <a:cubicBezTo>
                    <a:pt x="89" y="0"/>
                    <a:pt x="88" y="0"/>
                    <a:pt x="86" y="1"/>
                  </a:cubicBezTo>
                  <a:cubicBezTo>
                    <a:pt x="84" y="2"/>
                    <a:pt x="82" y="3"/>
                    <a:pt x="82" y="4"/>
                  </a:cubicBezTo>
                  <a:cubicBezTo>
                    <a:pt x="82" y="5"/>
                    <a:pt x="83" y="5"/>
                    <a:pt x="84" y="5"/>
                  </a:cubicBezTo>
                  <a:cubicBezTo>
                    <a:pt x="85" y="5"/>
                    <a:pt x="87" y="6"/>
                    <a:pt x="89" y="6"/>
                  </a:cubicBezTo>
                  <a:cubicBezTo>
                    <a:pt x="90" y="6"/>
                    <a:pt x="91" y="6"/>
                    <a:pt x="93" y="7"/>
                  </a:cubicBezTo>
                  <a:cubicBezTo>
                    <a:pt x="94" y="7"/>
                    <a:pt x="95" y="7"/>
                    <a:pt x="95" y="7"/>
                  </a:cubicBezTo>
                  <a:cubicBezTo>
                    <a:pt x="96" y="8"/>
                    <a:pt x="95" y="9"/>
                    <a:pt x="94" y="9"/>
                  </a:cubicBezTo>
                  <a:cubicBezTo>
                    <a:pt x="100" y="12"/>
                    <a:pt x="105" y="17"/>
                    <a:pt x="106" y="23"/>
                  </a:cubicBezTo>
                  <a:cubicBezTo>
                    <a:pt x="107" y="27"/>
                    <a:pt x="107" y="30"/>
                    <a:pt x="107" y="33"/>
                  </a:cubicBezTo>
                  <a:cubicBezTo>
                    <a:pt x="106" y="36"/>
                    <a:pt x="105" y="39"/>
                    <a:pt x="102" y="41"/>
                  </a:cubicBezTo>
                  <a:cubicBezTo>
                    <a:pt x="101" y="42"/>
                    <a:pt x="100" y="43"/>
                    <a:pt x="98" y="44"/>
                  </a:cubicBezTo>
                  <a:cubicBezTo>
                    <a:pt x="97" y="44"/>
                    <a:pt x="96" y="45"/>
                    <a:pt x="95" y="45"/>
                  </a:cubicBezTo>
                  <a:cubicBezTo>
                    <a:pt x="94" y="45"/>
                    <a:pt x="93" y="45"/>
                    <a:pt x="92" y="46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0" y="50"/>
                    <a:pt x="61" y="52"/>
                    <a:pt x="52" y="53"/>
                  </a:cubicBezTo>
                  <a:cubicBezTo>
                    <a:pt x="61" y="52"/>
                    <a:pt x="70" y="50"/>
                    <a:pt x="79" y="48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3" y="45"/>
                    <a:pt x="94" y="45"/>
                    <a:pt x="95" y="45"/>
                  </a:cubicBezTo>
                  <a:cubicBezTo>
                    <a:pt x="96" y="45"/>
                    <a:pt x="97" y="44"/>
                    <a:pt x="98" y="44"/>
                  </a:cubicBezTo>
                  <a:cubicBezTo>
                    <a:pt x="100" y="43"/>
                    <a:pt x="101" y="42"/>
                    <a:pt x="102" y="41"/>
                  </a:cubicBezTo>
                  <a:cubicBezTo>
                    <a:pt x="105" y="39"/>
                    <a:pt x="106" y="36"/>
                    <a:pt x="106" y="33"/>
                  </a:cubicBezTo>
                  <a:cubicBezTo>
                    <a:pt x="107" y="30"/>
                    <a:pt x="107" y="27"/>
                    <a:pt x="106" y="23"/>
                  </a:cubicBezTo>
                  <a:cubicBezTo>
                    <a:pt x="104" y="17"/>
                    <a:pt x="100" y="12"/>
                    <a:pt x="94" y="10"/>
                  </a:cubicBezTo>
                  <a:cubicBezTo>
                    <a:pt x="93" y="10"/>
                    <a:pt x="93" y="11"/>
                    <a:pt x="95" y="12"/>
                  </a:cubicBezTo>
                  <a:cubicBezTo>
                    <a:pt x="96" y="13"/>
                    <a:pt x="97" y="14"/>
                    <a:pt x="98" y="15"/>
                  </a:cubicBezTo>
                  <a:cubicBezTo>
                    <a:pt x="99" y="16"/>
                    <a:pt x="101" y="17"/>
                    <a:pt x="102" y="19"/>
                  </a:cubicBezTo>
                  <a:cubicBezTo>
                    <a:pt x="103" y="21"/>
                    <a:pt x="104" y="24"/>
                    <a:pt x="105" y="26"/>
                  </a:cubicBezTo>
                  <a:cubicBezTo>
                    <a:pt x="105" y="28"/>
                    <a:pt x="105" y="30"/>
                    <a:pt x="105" y="32"/>
                  </a:cubicBezTo>
                  <a:cubicBezTo>
                    <a:pt x="104" y="36"/>
                    <a:pt x="101" y="40"/>
                    <a:pt x="97" y="42"/>
                  </a:cubicBezTo>
                  <a:cubicBezTo>
                    <a:pt x="96" y="42"/>
                    <a:pt x="94" y="43"/>
                    <a:pt x="93" y="43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79" y="46"/>
                    <a:pt x="79" y="46"/>
                    <a:pt x="79" y="46"/>
                  </a:cubicBezTo>
                  <a:cubicBezTo>
                    <a:pt x="66" y="48"/>
                    <a:pt x="53" y="51"/>
                    <a:pt x="41" y="53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3" y="55"/>
                    <a:pt x="31" y="55"/>
                    <a:pt x="30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6" y="54"/>
                    <a:pt x="25" y="54"/>
                    <a:pt x="25" y="54"/>
                  </a:cubicBezTo>
                  <a:cubicBezTo>
                    <a:pt x="23" y="54"/>
                    <a:pt x="22" y="53"/>
                    <a:pt x="21" y="52"/>
                  </a:cubicBezTo>
                  <a:cubicBezTo>
                    <a:pt x="19" y="51"/>
                    <a:pt x="17" y="48"/>
                    <a:pt x="16" y="45"/>
                  </a:cubicBezTo>
                  <a:cubicBezTo>
                    <a:pt x="15" y="42"/>
                    <a:pt x="15" y="39"/>
                    <a:pt x="16" y="36"/>
                  </a:cubicBezTo>
                  <a:cubicBezTo>
                    <a:pt x="16" y="33"/>
                    <a:pt x="17" y="32"/>
                    <a:pt x="18" y="30"/>
                  </a:cubicBezTo>
                  <a:cubicBezTo>
                    <a:pt x="20" y="28"/>
                    <a:pt x="21" y="27"/>
                    <a:pt x="23" y="26"/>
                  </a:cubicBezTo>
                  <a:cubicBezTo>
                    <a:pt x="24" y="26"/>
                    <a:pt x="24" y="26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52" y="20"/>
                    <a:pt x="64" y="17"/>
                    <a:pt x="74" y="15"/>
                  </a:cubicBezTo>
                  <a:cubicBezTo>
                    <a:pt x="91" y="10"/>
                    <a:pt x="84" y="7"/>
                    <a:pt x="66" y="9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83" y="5"/>
                    <a:pt x="74" y="3"/>
                    <a:pt x="76" y="1"/>
                  </a:cubicBezTo>
                  <a:cubicBezTo>
                    <a:pt x="67" y="3"/>
                    <a:pt x="58" y="5"/>
                    <a:pt x="49" y="6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6" y="14"/>
                    <a:pt x="12" y="16"/>
                    <a:pt x="9" y="19"/>
                  </a:cubicBezTo>
                  <a:cubicBezTo>
                    <a:pt x="8" y="20"/>
                    <a:pt x="7" y="21"/>
                    <a:pt x="7" y="22"/>
                  </a:cubicBezTo>
                  <a:cubicBezTo>
                    <a:pt x="6" y="23"/>
                    <a:pt x="6" y="23"/>
                    <a:pt x="5" y="25"/>
                  </a:cubicBezTo>
                  <a:cubicBezTo>
                    <a:pt x="4" y="26"/>
                    <a:pt x="3" y="29"/>
                    <a:pt x="2" y="31"/>
                  </a:cubicBezTo>
                  <a:cubicBezTo>
                    <a:pt x="0" y="38"/>
                    <a:pt x="1" y="47"/>
                    <a:pt x="4" y="54"/>
                  </a:cubicBezTo>
                  <a:cubicBezTo>
                    <a:pt x="6" y="58"/>
                    <a:pt x="9" y="62"/>
                    <a:pt x="13" y="64"/>
                  </a:cubicBezTo>
                  <a:cubicBezTo>
                    <a:pt x="16" y="67"/>
                    <a:pt x="21" y="68"/>
                    <a:pt x="25" y="69"/>
                  </a:cubicBezTo>
                  <a:cubicBezTo>
                    <a:pt x="25" y="69"/>
                    <a:pt x="26" y="69"/>
                    <a:pt x="26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8" y="69"/>
                    <a:pt x="29" y="69"/>
                    <a:pt x="30" y="69"/>
                  </a:cubicBezTo>
                  <a:cubicBezTo>
                    <a:pt x="32" y="69"/>
                    <a:pt x="35" y="69"/>
                    <a:pt x="37" y="69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84" y="58"/>
                    <a:pt x="84" y="58"/>
                    <a:pt x="84" y="58"/>
                  </a:cubicBezTo>
                  <a:cubicBezTo>
                    <a:pt x="93" y="56"/>
                    <a:pt x="93" y="56"/>
                    <a:pt x="93" y="56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7" y="56"/>
                    <a:pt x="98" y="55"/>
                    <a:pt x="99" y="55"/>
                  </a:cubicBezTo>
                  <a:cubicBezTo>
                    <a:pt x="99" y="55"/>
                    <a:pt x="100" y="55"/>
                    <a:pt x="100" y="54"/>
                  </a:cubicBezTo>
                  <a:cubicBezTo>
                    <a:pt x="99" y="55"/>
                    <a:pt x="98" y="55"/>
                    <a:pt x="97" y="55"/>
                  </a:cubicBezTo>
                  <a:cubicBezTo>
                    <a:pt x="95" y="56"/>
                    <a:pt x="95" y="56"/>
                    <a:pt x="94" y="56"/>
                  </a:cubicBezTo>
                  <a:cubicBezTo>
                    <a:pt x="91" y="57"/>
                    <a:pt x="91" y="57"/>
                    <a:pt x="91" y="57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37" y="68"/>
                    <a:pt x="37" y="68"/>
                    <a:pt x="37" y="68"/>
                  </a:cubicBezTo>
                  <a:cubicBezTo>
                    <a:pt x="34" y="69"/>
                    <a:pt x="32" y="69"/>
                    <a:pt x="29" y="69"/>
                  </a:cubicBezTo>
                  <a:cubicBezTo>
                    <a:pt x="28" y="69"/>
                    <a:pt x="28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6" y="69"/>
                    <a:pt x="26" y="68"/>
                    <a:pt x="26" y="68"/>
                  </a:cubicBezTo>
                  <a:cubicBezTo>
                    <a:pt x="24" y="68"/>
                    <a:pt x="23" y="68"/>
                    <a:pt x="22" y="68"/>
                  </a:cubicBezTo>
                  <a:cubicBezTo>
                    <a:pt x="19" y="67"/>
                    <a:pt x="17" y="66"/>
                    <a:pt x="14" y="65"/>
                  </a:cubicBezTo>
                  <a:cubicBezTo>
                    <a:pt x="9" y="62"/>
                    <a:pt x="6" y="57"/>
                    <a:pt x="4" y="52"/>
                  </a:cubicBezTo>
                  <a:cubicBezTo>
                    <a:pt x="4" y="52"/>
                    <a:pt x="5" y="53"/>
                    <a:pt x="4" y="52"/>
                  </a:cubicBezTo>
                  <a:cubicBezTo>
                    <a:pt x="6" y="57"/>
                    <a:pt x="10" y="61"/>
                    <a:pt x="15" y="64"/>
                  </a:cubicBezTo>
                  <a:cubicBezTo>
                    <a:pt x="17" y="65"/>
                    <a:pt x="19" y="66"/>
                    <a:pt x="22" y="67"/>
                  </a:cubicBezTo>
                  <a:cubicBezTo>
                    <a:pt x="23" y="67"/>
                    <a:pt x="25" y="67"/>
                    <a:pt x="26" y="67"/>
                  </a:cubicBezTo>
                  <a:cubicBezTo>
                    <a:pt x="26" y="67"/>
                    <a:pt x="27" y="67"/>
                    <a:pt x="27" y="67"/>
                  </a:cubicBezTo>
                  <a:cubicBezTo>
                    <a:pt x="27" y="68"/>
                    <a:pt x="27" y="67"/>
                    <a:pt x="27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8" y="68"/>
                    <a:pt x="29" y="68"/>
                    <a:pt x="29" y="68"/>
                  </a:cubicBezTo>
                  <a:cubicBezTo>
                    <a:pt x="32" y="68"/>
                    <a:pt x="34" y="68"/>
                    <a:pt x="37" y="67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63" y="62"/>
                    <a:pt x="71" y="60"/>
                    <a:pt x="79" y="58"/>
                  </a:cubicBezTo>
                  <a:cubicBezTo>
                    <a:pt x="83" y="58"/>
                    <a:pt x="87" y="57"/>
                    <a:pt x="91" y="56"/>
                  </a:cubicBezTo>
                  <a:cubicBezTo>
                    <a:pt x="95" y="55"/>
                    <a:pt x="95" y="55"/>
                    <a:pt x="95" y="55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7" y="54"/>
                    <a:pt x="97" y="54"/>
                    <a:pt x="98" y="54"/>
                  </a:cubicBezTo>
                  <a:cubicBezTo>
                    <a:pt x="101" y="53"/>
                    <a:pt x="103" y="52"/>
                    <a:pt x="105" y="50"/>
                  </a:cubicBezTo>
                  <a:cubicBezTo>
                    <a:pt x="106" y="51"/>
                    <a:pt x="106" y="51"/>
                    <a:pt x="106" y="51"/>
                  </a:cubicBezTo>
                  <a:cubicBezTo>
                    <a:pt x="109" y="49"/>
                    <a:pt x="112" y="46"/>
                    <a:pt x="114" y="42"/>
                  </a:cubicBezTo>
                  <a:cubicBezTo>
                    <a:pt x="116" y="39"/>
                    <a:pt x="117" y="35"/>
                    <a:pt x="118" y="31"/>
                  </a:cubicBezTo>
                  <a:cubicBezTo>
                    <a:pt x="118" y="23"/>
                    <a:pt x="115" y="15"/>
                    <a:pt x="110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27"/>
            <p:cNvSpPr/>
            <p:nvPr/>
          </p:nvSpPr>
          <p:spPr bwMode="auto">
            <a:xfrm>
              <a:off x="6843713" y="1300163"/>
              <a:ext cx="363538" cy="390525"/>
            </a:xfrm>
            <a:custGeom>
              <a:avLst/>
              <a:gdLst>
                <a:gd name="T0" fmla="*/ 86 w 97"/>
                <a:gd name="T1" fmla="*/ 48 h 104"/>
                <a:gd name="T2" fmla="*/ 56 w 97"/>
                <a:gd name="T3" fmla="*/ 83 h 104"/>
                <a:gd name="T4" fmla="*/ 48 w 97"/>
                <a:gd name="T5" fmla="*/ 93 h 104"/>
                <a:gd name="T6" fmla="*/ 31 w 97"/>
                <a:gd name="T7" fmla="*/ 101 h 104"/>
                <a:gd name="T8" fmla="*/ 43 w 97"/>
                <a:gd name="T9" fmla="*/ 97 h 104"/>
                <a:gd name="T10" fmla="*/ 49 w 97"/>
                <a:gd name="T11" fmla="*/ 92 h 104"/>
                <a:gd name="T12" fmla="*/ 82 w 97"/>
                <a:gd name="T13" fmla="*/ 52 h 104"/>
                <a:gd name="T14" fmla="*/ 86 w 97"/>
                <a:gd name="T15" fmla="*/ 47 h 104"/>
                <a:gd name="T16" fmla="*/ 93 w 97"/>
                <a:gd name="T17" fmla="*/ 20 h 104"/>
                <a:gd name="T18" fmla="*/ 83 w 97"/>
                <a:gd name="T19" fmla="*/ 11 h 104"/>
                <a:gd name="T20" fmla="*/ 87 w 97"/>
                <a:gd name="T21" fmla="*/ 21 h 104"/>
                <a:gd name="T22" fmla="*/ 80 w 97"/>
                <a:gd name="T23" fmla="*/ 42 h 104"/>
                <a:gd name="T24" fmla="*/ 44 w 97"/>
                <a:gd name="T25" fmla="*/ 85 h 104"/>
                <a:gd name="T26" fmla="*/ 40 w 97"/>
                <a:gd name="T27" fmla="*/ 89 h 104"/>
                <a:gd name="T28" fmla="*/ 41 w 97"/>
                <a:gd name="T29" fmla="*/ 88 h 104"/>
                <a:gd name="T30" fmla="*/ 44 w 97"/>
                <a:gd name="T31" fmla="*/ 85 h 104"/>
                <a:gd name="T32" fmla="*/ 80 w 97"/>
                <a:gd name="T33" fmla="*/ 42 h 104"/>
                <a:gd name="T34" fmla="*/ 83 w 97"/>
                <a:gd name="T35" fmla="*/ 30 h 104"/>
                <a:gd name="T36" fmla="*/ 78 w 97"/>
                <a:gd name="T37" fmla="*/ 41 h 104"/>
                <a:gd name="T38" fmla="*/ 47 w 97"/>
                <a:gd name="T39" fmla="*/ 77 h 104"/>
                <a:gd name="T40" fmla="*/ 38 w 97"/>
                <a:gd name="T41" fmla="*/ 87 h 104"/>
                <a:gd name="T42" fmla="*/ 20 w 97"/>
                <a:gd name="T43" fmla="*/ 87 h 104"/>
                <a:gd name="T44" fmla="*/ 19 w 97"/>
                <a:gd name="T45" fmla="*/ 86 h 104"/>
                <a:gd name="T46" fmla="*/ 18 w 97"/>
                <a:gd name="T47" fmla="*/ 85 h 104"/>
                <a:gd name="T48" fmla="*/ 15 w 97"/>
                <a:gd name="T49" fmla="*/ 74 h 104"/>
                <a:gd name="T50" fmla="*/ 20 w 97"/>
                <a:gd name="T51" fmla="*/ 62 h 104"/>
                <a:gd name="T52" fmla="*/ 50 w 97"/>
                <a:gd name="T53" fmla="*/ 24 h 104"/>
                <a:gd name="T54" fmla="*/ 56 w 97"/>
                <a:gd name="T55" fmla="*/ 17 h 104"/>
                <a:gd name="T56" fmla="*/ 60 w 97"/>
                <a:gd name="T57" fmla="*/ 14 h 104"/>
                <a:gd name="T58" fmla="*/ 79 w 97"/>
                <a:gd name="T59" fmla="*/ 16 h 104"/>
                <a:gd name="T60" fmla="*/ 66 w 97"/>
                <a:gd name="T61" fmla="*/ 6 h 104"/>
                <a:gd name="T62" fmla="*/ 79 w 97"/>
                <a:gd name="T63" fmla="*/ 7 h 104"/>
                <a:gd name="T64" fmla="*/ 55 w 97"/>
                <a:gd name="T65" fmla="*/ 1 h 104"/>
                <a:gd name="T66" fmla="*/ 43 w 97"/>
                <a:gd name="T67" fmla="*/ 10 h 104"/>
                <a:gd name="T68" fmla="*/ 10 w 97"/>
                <a:gd name="T69" fmla="*/ 52 h 104"/>
                <a:gd name="T70" fmla="*/ 7 w 97"/>
                <a:gd name="T71" fmla="*/ 56 h 104"/>
                <a:gd name="T72" fmla="*/ 2 w 97"/>
                <a:gd name="T73" fmla="*/ 85 h 104"/>
                <a:gd name="T74" fmla="*/ 11 w 97"/>
                <a:gd name="T75" fmla="*/ 98 h 104"/>
                <a:gd name="T76" fmla="*/ 31 w 97"/>
                <a:gd name="T77" fmla="*/ 103 h 104"/>
                <a:gd name="T78" fmla="*/ 50 w 97"/>
                <a:gd name="T79" fmla="*/ 95 h 104"/>
                <a:gd name="T80" fmla="*/ 58 w 97"/>
                <a:gd name="T81" fmla="*/ 84 h 104"/>
                <a:gd name="T82" fmla="*/ 51 w 97"/>
                <a:gd name="T83" fmla="*/ 93 h 104"/>
                <a:gd name="T84" fmla="*/ 49 w 97"/>
                <a:gd name="T85" fmla="*/ 96 h 104"/>
                <a:gd name="T86" fmla="*/ 16 w 97"/>
                <a:gd name="T87" fmla="*/ 100 h 104"/>
                <a:gd name="T88" fmla="*/ 10 w 97"/>
                <a:gd name="T89" fmla="*/ 97 h 104"/>
                <a:gd name="T90" fmla="*/ 4 w 97"/>
                <a:gd name="T91" fmla="*/ 89 h 104"/>
                <a:gd name="T92" fmla="*/ 6 w 97"/>
                <a:gd name="T93" fmla="*/ 59 h 104"/>
                <a:gd name="T94" fmla="*/ 7 w 97"/>
                <a:gd name="T95" fmla="*/ 92 h 104"/>
                <a:gd name="T96" fmla="*/ 10 w 97"/>
                <a:gd name="T97" fmla="*/ 95 h 104"/>
                <a:gd name="T98" fmla="*/ 13 w 97"/>
                <a:gd name="T99" fmla="*/ 97 h 104"/>
                <a:gd name="T100" fmla="*/ 46 w 97"/>
                <a:gd name="T101" fmla="*/ 97 h 104"/>
                <a:gd name="T102" fmla="*/ 55 w 97"/>
                <a:gd name="T103" fmla="*/ 87 h 104"/>
                <a:gd name="T104" fmla="*/ 83 w 97"/>
                <a:gd name="T105" fmla="*/ 55 h 104"/>
                <a:gd name="T106" fmla="*/ 88 w 97"/>
                <a:gd name="T107" fmla="*/ 48 h 104"/>
                <a:gd name="T108" fmla="*/ 94 w 97"/>
                <a:gd name="T109" fmla="*/ 2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" h="104">
                  <a:moveTo>
                    <a:pt x="92" y="37"/>
                  </a:moveTo>
                  <a:cubicBezTo>
                    <a:pt x="91" y="40"/>
                    <a:pt x="90" y="42"/>
                    <a:pt x="89" y="44"/>
                  </a:cubicBezTo>
                  <a:cubicBezTo>
                    <a:pt x="88" y="45"/>
                    <a:pt x="87" y="47"/>
                    <a:pt x="86" y="48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78" y="57"/>
                    <a:pt x="72" y="65"/>
                    <a:pt x="65" y="72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3"/>
                    <a:pt x="48" y="93"/>
                    <a:pt x="48" y="93"/>
                  </a:cubicBezTo>
                  <a:cubicBezTo>
                    <a:pt x="48" y="93"/>
                    <a:pt x="47" y="94"/>
                    <a:pt x="47" y="94"/>
                  </a:cubicBezTo>
                  <a:cubicBezTo>
                    <a:pt x="45" y="96"/>
                    <a:pt x="42" y="98"/>
                    <a:pt x="39" y="99"/>
                  </a:cubicBezTo>
                  <a:cubicBezTo>
                    <a:pt x="37" y="100"/>
                    <a:pt x="34" y="101"/>
                    <a:pt x="31" y="101"/>
                  </a:cubicBezTo>
                  <a:cubicBezTo>
                    <a:pt x="26" y="101"/>
                    <a:pt x="20" y="99"/>
                    <a:pt x="16" y="97"/>
                  </a:cubicBezTo>
                  <a:cubicBezTo>
                    <a:pt x="20" y="99"/>
                    <a:pt x="24" y="100"/>
                    <a:pt x="29" y="100"/>
                  </a:cubicBezTo>
                  <a:cubicBezTo>
                    <a:pt x="34" y="101"/>
                    <a:pt x="39" y="100"/>
                    <a:pt x="43" y="97"/>
                  </a:cubicBezTo>
                  <a:cubicBezTo>
                    <a:pt x="44" y="96"/>
                    <a:pt x="45" y="95"/>
                    <a:pt x="46" y="94"/>
                  </a:cubicBezTo>
                  <a:cubicBezTo>
                    <a:pt x="47" y="94"/>
                    <a:pt x="47" y="93"/>
                    <a:pt x="48" y="93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5" y="84"/>
                    <a:pt x="58" y="80"/>
                    <a:pt x="61" y="77"/>
                  </a:cubicBezTo>
                  <a:cubicBezTo>
                    <a:pt x="68" y="69"/>
                    <a:pt x="75" y="61"/>
                    <a:pt x="82" y="52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8" y="44"/>
                    <a:pt x="90" y="41"/>
                    <a:pt x="91" y="38"/>
                  </a:cubicBezTo>
                  <a:cubicBezTo>
                    <a:pt x="93" y="33"/>
                    <a:pt x="94" y="27"/>
                    <a:pt x="93" y="20"/>
                  </a:cubicBezTo>
                  <a:cubicBezTo>
                    <a:pt x="93" y="19"/>
                    <a:pt x="92" y="18"/>
                    <a:pt x="92" y="16"/>
                  </a:cubicBezTo>
                  <a:cubicBezTo>
                    <a:pt x="91" y="15"/>
                    <a:pt x="89" y="13"/>
                    <a:pt x="88" y="12"/>
                  </a:cubicBezTo>
                  <a:cubicBezTo>
                    <a:pt x="86" y="11"/>
                    <a:pt x="84" y="10"/>
                    <a:pt x="83" y="11"/>
                  </a:cubicBezTo>
                  <a:cubicBezTo>
                    <a:pt x="83" y="11"/>
                    <a:pt x="83" y="12"/>
                    <a:pt x="83" y="13"/>
                  </a:cubicBezTo>
                  <a:cubicBezTo>
                    <a:pt x="84" y="14"/>
                    <a:pt x="84" y="15"/>
                    <a:pt x="85" y="18"/>
                  </a:cubicBezTo>
                  <a:cubicBezTo>
                    <a:pt x="86" y="18"/>
                    <a:pt x="87" y="20"/>
                    <a:pt x="87" y="21"/>
                  </a:cubicBezTo>
                  <a:cubicBezTo>
                    <a:pt x="87" y="23"/>
                    <a:pt x="87" y="24"/>
                    <a:pt x="87" y="24"/>
                  </a:cubicBezTo>
                  <a:cubicBezTo>
                    <a:pt x="87" y="25"/>
                    <a:pt x="86" y="24"/>
                    <a:pt x="86" y="24"/>
                  </a:cubicBezTo>
                  <a:cubicBezTo>
                    <a:pt x="86" y="30"/>
                    <a:pt x="84" y="37"/>
                    <a:pt x="80" y="42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0" y="66"/>
                    <a:pt x="54" y="73"/>
                    <a:pt x="48" y="80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1" y="89"/>
                    <a:pt x="40" y="89"/>
                    <a:pt x="40" y="89"/>
                  </a:cubicBezTo>
                  <a:cubicBezTo>
                    <a:pt x="37" y="91"/>
                    <a:pt x="34" y="92"/>
                    <a:pt x="30" y="92"/>
                  </a:cubicBezTo>
                  <a:cubicBezTo>
                    <a:pt x="34" y="92"/>
                    <a:pt x="37" y="91"/>
                    <a:pt x="40" y="89"/>
                  </a:cubicBezTo>
                  <a:cubicBezTo>
                    <a:pt x="40" y="89"/>
                    <a:pt x="41" y="88"/>
                    <a:pt x="41" y="88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4" y="37"/>
                    <a:pt x="86" y="30"/>
                    <a:pt x="85" y="23"/>
                  </a:cubicBezTo>
                  <a:cubicBezTo>
                    <a:pt x="84" y="23"/>
                    <a:pt x="84" y="24"/>
                    <a:pt x="83" y="26"/>
                  </a:cubicBezTo>
                  <a:cubicBezTo>
                    <a:pt x="83" y="27"/>
                    <a:pt x="83" y="28"/>
                    <a:pt x="83" y="30"/>
                  </a:cubicBezTo>
                  <a:cubicBezTo>
                    <a:pt x="82" y="32"/>
                    <a:pt x="82" y="34"/>
                    <a:pt x="81" y="36"/>
                  </a:cubicBezTo>
                  <a:cubicBezTo>
                    <a:pt x="80" y="37"/>
                    <a:pt x="80" y="38"/>
                    <a:pt x="79" y="39"/>
                  </a:cubicBezTo>
                  <a:cubicBezTo>
                    <a:pt x="79" y="40"/>
                    <a:pt x="79" y="40"/>
                    <a:pt x="78" y="41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5" y="44"/>
                    <a:pt x="73" y="46"/>
                    <a:pt x="72" y="48"/>
                  </a:cubicBezTo>
                  <a:cubicBezTo>
                    <a:pt x="64" y="57"/>
                    <a:pt x="55" y="67"/>
                    <a:pt x="47" y="77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0" y="86"/>
                    <a:pt x="40" y="86"/>
                    <a:pt x="39" y="87"/>
                  </a:cubicBezTo>
                  <a:cubicBezTo>
                    <a:pt x="39" y="87"/>
                    <a:pt x="39" y="87"/>
                    <a:pt x="38" y="87"/>
                  </a:cubicBezTo>
                  <a:cubicBezTo>
                    <a:pt x="38" y="88"/>
                    <a:pt x="37" y="88"/>
                    <a:pt x="36" y="89"/>
                  </a:cubicBezTo>
                  <a:cubicBezTo>
                    <a:pt x="32" y="90"/>
                    <a:pt x="27" y="90"/>
                    <a:pt x="22" y="88"/>
                  </a:cubicBezTo>
                  <a:cubicBezTo>
                    <a:pt x="22" y="88"/>
                    <a:pt x="21" y="87"/>
                    <a:pt x="20" y="87"/>
                  </a:cubicBezTo>
                  <a:cubicBezTo>
                    <a:pt x="20" y="87"/>
                    <a:pt x="20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8" y="85"/>
                    <a:pt x="18" y="85"/>
                    <a:pt x="18" y="85"/>
                  </a:cubicBezTo>
                  <a:cubicBezTo>
                    <a:pt x="18" y="85"/>
                    <a:pt x="18" y="84"/>
                    <a:pt x="18" y="84"/>
                  </a:cubicBezTo>
                  <a:cubicBezTo>
                    <a:pt x="17" y="84"/>
                    <a:pt x="17" y="83"/>
                    <a:pt x="16" y="82"/>
                  </a:cubicBezTo>
                  <a:cubicBezTo>
                    <a:pt x="15" y="80"/>
                    <a:pt x="14" y="77"/>
                    <a:pt x="15" y="74"/>
                  </a:cubicBezTo>
                  <a:cubicBezTo>
                    <a:pt x="15" y="70"/>
                    <a:pt x="16" y="67"/>
                    <a:pt x="18" y="65"/>
                  </a:cubicBezTo>
                  <a:cubicBezTo>
                    <a:pt x="18" y="64"/>
                    <a:pt x="19" y="64"/>
                    <a:pt x="19" y="64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34" y="44"/>
                    <a:pt x="42" y="34"/>
                    <a:pt x="50" y="24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6"/>
                    <a:pt x="56" y="16"/>
                    <a:pt x="57" y="16"/>
                  </a:cubicBezTo>
                  <a:cubicBezTo>
                    <a:pt x="57" y="16"/>
                    <a:pt x="57" y="15"/>
                    <a:pt x="57" y="15"/>
                  </a:cubicBezTo>
                  <a:cubicBezTo>
                    <a:pt x="58" y="15"/>
                    <a:pt x="59" y="14"/>
                    <a:pt x="60" y="14"/>
                  </a:cubicBezTo>
                  <a:cubicBezTo>
                    <a:pt x="63" y="13"/>
                    <a:pt x="67" y="13"/>
                    <a:pt x="71" y="14"/>
                  </a:cubicBezTo>
                  <a:cubicBezTo>
                    <a:pt x="74" y="15"/>
                    <a:pt x="76" y="16"/>
                    <a:pt x="78" y="16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80" y="16"/>
                    <a:pt x="80" y="16"/>
                    <a:pt x="80" y="15"/>
                  </a:cubicBezTo>
                  <a:cubicBezTo>
                    <a:pt x="80" y="14"/>
                    <a:pt x="79" y="12"/>
                    <a:pt x="77" y="10"/>
                  </a:cubicBezTo>
                  <a:cubicBezTo>
                    <a:pt x="74" y="8"/>
                    <a:pt x="71" y="6"/>
                    <a:pt x="66" y="6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71" y="5"/>
                    <a:pt x="74" y="6"/>
                    <a:pt x="76" y="7"/>
                  </a:cubicBezTo>
                  <a:cubicBezTo>
                    <a:pt x="78" y="7"/>
                    <a:pt x="78" y="7"/>
                    <a:pt x="79" y="7"/>
                  </a:cubicBezTo>
                  <a:cubicBezTo>
                    <a:pt x="79" y="6"/>
                    <a:pt x="78" y="4"/>
                    <a:pt x="80" y="4"/>
                  </a:cubicBezTo>
                  <a:cubicBezTo>
                    <a:pt x="75" y="2"/>
                    <a:pt x="70" y="0"/>
                    <a:pt x="64" y="0"/>
                  </a:cubicBezTo>
                  <a:cubicBezTo>
                    <a:pt x="61" y="0"/>
                    <a:pt x="58" y="0"/>
                    <a:pt x="55" y="1"/>
                  </a:cubicBezTo>
                  <a:cubicBezTo>
                    <a:pt x="52" y="2"/>
                    <a:pt x="49" y="4"/>
                    <a:pt x="47" y="6"/>
                  </a:cubicBezTo>
                  <a:cubicBezTo>
                    <a:pt x="46" y="6"/>
                    <a:pt x="46" y="7"/>
                    <a:pt x="45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6" y="57"/>
                    <a:pt x="5" y="59"/>
                    <a:pt x="4" y="61"/>
                  </a:cubicBezTo>
                  <a:cubicBezTo>
                    <a:pt x="2" y="64"/>
                    <a:pt x="1" y="68"/>
                    <a:pt x="0" y="73"/>
                  </a:cubicBezTo>
                  <a:cubicBezTo>
                    <a:pt x="0" y="77"/>
                    <a:pt x="0" y="81"/>
                    <a:pt x="2" y="85"/>
                  </a:cubicBezTo>
                  <a:cubicBezTo>
                    <a:pt x="3" y="89"/>
                    <a:pt x="6" y="92"/>
                    <a:pt x="8" y="95"/>
                  </a:cubicBezTo>
                  <a:cubicBezTo>
                    <a:pt x="9" y="96"/>
                    <a:pt x="9" y="96"/>
                    <a:pt x="10" y="97"/>
                  </a:cubicBezTo>
                  <a:cubicBezTo>
                    <a:pt x="11" y="97"/>
                    <a:pt x="11" y="98"/>
                    <a:pt x="11" y="98"/>
                  </a:cubicBezTo>
                  <a:cubicBezTo>
                    <a:pt x="12" y="98"/>
                    <a:pt x="13" y="99"/>
                    <a:pt x="14" y="99"/>
                  </a:cubicBezTo>
                  <a:cubicBezTo>
                    <a:pt x="16" y="100"/>
                    <a:pt x="18" y="101"/>
                    <a:pt x="20" y="102"/>
                  </a:cubicBezTo>
                  <a:cubicBezTo>
                    <a:pt x="23" y="103"/>
                    <a:pt x="27" y="104"/>
                    <a:pt x="31" y="103"/>
                  </a:cubicBezTo>
                  <a:cubicBezTo>
                    <a:pt x="35" y="103"/>
                    <a:pt x="40" y="102"/>
                    <a:pt x="44" y="100"/>
                  </a:cubicBezTo>
                  <a:cubicBezTo>
                    <a:pt x="46" y="99"/>
                    <a:pt x="47" y="98"/>
                    <a:pt x="49" y="96"/>
                  </a:cubicBezTo>
                  <a:cubicBezTo>
                    <a:pt x="49" y="95"/>
                    <a:pt x="50" y="95"/>
                    <a:pt x="50" y="95"/>
                  </a:cubicBezTo>
                  <a:cubicBezTo>
                    <a:pt x="51" y="94"/>
                    <a:pt x="51" y="94"/>
                    <a:pt x="51" y="94"/>
                  </a:cubicBezTo>
                  <a:cubicBezTo>
                    <a:pt x="52" y="92"/>
                    <a:pt x="52" y="92"/>
                    <a:pt x="52" y="92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1" y="93"/>
                    <a:pt x="51" y="93"/>
                    <a:pt x="51" y="93"/>
                  </a:cubicBezTo>
                  <a:cubicBezTo>
                    <a:pt x="50" y="94"/>
                    <a:pt x="50" y="94"/>
                    <a:pt x="50" y="94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9" y="95"/>
                    <a:pt x="49" y="95"/>
                    <a:pt x="49" y="96"/>
                  </a:cubicBezTo>
                  <a:cubicBezTo>
                    <a:pt x="48" y="97"/>
                    <a:pt x="47" y="98"/>
                    <a:pt x="45" y="99"/>
                  </a:cubicBezTo>
                  <a:cubicBezTo>
                    <a:pt x="41" y="102"/>
                    <a:pt x="35" y="103"/>
                    <a:pt x="30" y="103"/>
                  </a:cubicBezTo>
                  <a:cubicBezTo>
                    <a:pt x="25" y="103"/>
                    <a:pt x="20" y="102"/>
                    <a:pt x="16" y="100"/>
                  </a:cubicBezTo>
                  <a:cubicBezTo>
                    <a:pt x="15" y="99"/>
                    <a:pt x="14" y="99"/>
                    <a:pt x="12" y="98"/>
                  </a:cubicBezTo>
                  <a:cubicBezTo>
                    <a:pt x="12" y="98"/>
                    <a:pt x="11" y="97"/>
                    <a:pt x="11" y="97"/>
                  </a:cubicBezTo>
                  <a:cubicBezTo>
                    <a:pt x="10" y="97"/>
                    <a:pt x="10" y="97"/>
                    <a:pt x="10" y="97"/>
                  </a:cubicBezTo>
                  <a:cubicBezTo>
                    <a:pt x="10" y="96"/>
                    <a:pt x="10" y="96"/>
                    <a:pt x="10" y="96"/>
                  </a:cubicBezTo>
                  <a:cubicBezTo>
                    <a:pt x="10" y="96"/>
                    <a:pt x="9" y="96"/>
                    <a:pt x="9" y="95"/>
                  </a:cubicBezTo>
                  <a:cubicBezTo>
                    <a:pt x="7" y="93"/>
                    <a:pt x="6" y="91"/>
                    <a:pt x="4" y="89"/>
                  </a:cubicBezTo>
                  <a:cubicBezTo>
                    <a:pt x="2" y="84"/>
                    <a:pt x="1" y="79"/>
                    <a:pt x="1" y="74"/>
                  </a:cubicBezTo>
                  <a:cubicBezTo>
                    <a:pt x="1" y="69"/>
                    <a:pt x="3" y="64"/>
                    <a:pt x="5" y="59"/>
                  </a:cubicBezTo>
                  <a:cubicBezTo>
                    <a:pt x="5" y="59"/>
                    <a:pt x="5" y="60"/>
                    <a:pt x="6" y="59"/>
                  </a:cubicBezTo>
                  <a:cubicBezTo>
                    <a:pt x="3" y="64"/>
                    <a:pt x="2" y="69"/>
                    <a:pt x="2" y="74"/>
                  </a:cubicBezTo>
                  <a:cubicBezTo>
                    <a:pt x="2" y="79"/>
                    <a:pt x="3" y="84"/>
                    <a:pt x="5" y="89"/>
                  </a:cubicBezTo>
                  <a:cubicBezTo>
                    <a:pt x="6" y="90"/>
                    <a:pt x="7" y="91"/>
                    <a:pt x="7" y="92"/>
                  </a:cubicBezTo>
                  <a:cubicBezTo>
                    <a:pt x="8" y="92"/>
                    <a:pt x="8" y="93"/>
                    <a:pt x="9" y="93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9" y="94"/>
                    <a:pt x="10" y="94"/>
                    <a:pt x="10" y="95"/>
                  </a:cubicBezTo>
                  <a:cubicBezTo>
                    <a:pt x="10" y="95"/>
                    <a:pt x="11" y="95"/>
                    <a:pt x="11" y="96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2" y="97"/>
                    <a:pt x="13" y="97"/>
                    <a:pt x="13" y="97"/>
                  </a:cubicBezTo>
                  <a:cubicBezTo>
                    <a:pt x="14" y="98"/>
                    <a:pt x="16" y="99"/>
                    <a:pt x="17" y="99"/>
                  </a:cubicBezTo>
                  <a:cubicBezTo>
                    <a:pt x="21" y="101"/>
                    <a:pt x="26" y="102"/>
                    <a:pt x="31" y="102"/>
                  </a:cubicBezTo>
                  <a:cubicBezTo>
                    <a:pt x="36" y="102"/>
                    <a:pt x="41" y="101"/>
                    <a:pt x="46" y="97"/>
                  </a:cubicBezTo>
                  <a:cubicBezTo>
                    <a:pt x="47" y="96"/>
                    <a:pt x="48" y="96"/>
                    <a:pt x="49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60" y="81"/>
                    <a:pt x="66" y="74"/>
                    <a:pt x="71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89" y="48"/>
                    <a:pt x="89" y="48"/>
                    <a:pt x="89" y="47"/>
                  </a:cubicBezTo>
                  <a:cubicBezTo>
                    <a:pt x="92" y="44"/>
                    <a:pt x="93" y="41"/>
                    <a:pt x="95" y="37"/>
                  </a:cubicBezTo>
                  <a:cubicBezTo>
                    <a:pt x="97" y="31"/>
                    <a:pt x="96" y="25"/>
                    <a:pt x="94" y="20"/>
                  </a:cubicBezTo>
                  <a:cubicBezTo>
                    <a:pt x="95" y="26"/>
                    <a:pt x="94" y="32"/>
                    <a:pt x="92" y="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34"/>
            <p:cNvSpPr/>
            <p:nvPr/>
          </p:nvSpPr>
          <p:spPr bwMode="auto">
            <a:xfrm>
              <a:off x="5984876" y="954088"/>
              <a:ext cx="222250" cy="431800"/>
            </a:xfrm>
            <a:custGeom>
              <a:avLst/>
              <a:gdLst>
                <a:gd name="T0" fmla="*/ 0 w 59"/>
                <a:gd name="T1" fmla="*/ 87 h 115"/>
                <a:gd name="T2" fmla="*/ 17 w 59"/>
                <a:gd name="T3" fmla="*/ 113 h 115"/>
                <a:gd name="T4" fmla="*/ 47 w 59"/>
                <a:gd name="T5" fmla="*/ 110 h 115"/>
                <a:gd name="T6" fmla="*/ 48 w 59"/>
                <a:gd name="T7" fmla="*/ 108 h 115"/>
                <a:gd name="T8" fmla="*/ 51 w 59"/>
                <a:gd name="T9" fmla="*/ 106 h 115"/>
                <a:gd name="T10" fmla="*/ 58 w 59"/>
                <a:gd name="T11" fmla="*/ 87 h 115"/>
                <a:gd name="T12" fmla="*/ 58 w 59"/>
                <a:gd name="T13" fmla="*/ 73 h 115"/>
                <a:gd name="T14" fmla="*/ 58 w 59"/>
                <a:gd name="T15" fmla="*/ 85 h 115"/>
                <a:gd name="T16" fmla="*/ 57 w 59"/>
                <a:gd name="T17" fmla="*/ 92 h 115"/>
                <a:gd name="T18" fmla="*/ 48 w 59"/>
                <a:gd name="T19" fmla="*/ 108 h 115"/>
                <a:gd name="T20" fmla="*/ 47 w 59"/>
                <a:gd name="T21" fmla="*/ 108 h 115"/>
                <a:gd name="T22" fmla="*/ 29 w 59"/>
                <a:gd name="T23" fmla="*/ 115 h 115"/>
                <a:gd name="T24" fmla="*/ 1 w 59"/>
                <a:gd name="T25" fmla="*/ 92 h 115"/>
                <a:gd name="T26" fmla="*/ 37 w 59"/>
                <a:gd name="T27" fmla="*/ 113 h 115"/>
                <a:gd name="T28" fmla="*/ 48 w 59"/>
                <a:gd name="T29" fmla="*/ 106 h 115"/>
                <a:gd name="T30" fmla="*/ 57 w 59"/>
                <a:gd name="T31" fmla="*/ 87 h 115"/>
                <a:gd name="T32" fmla="*/ 57 w 59"/>
                <a:gd name="T33" fmla="*/ 53 h 115"/>
                <a:gd name="T34" fmla="*/ 59 w 59"/>
                <a:gd name="T35" fmla="*/ 30 h 115"/>
                <a:gd name="T36" fmla="*/ 43 w 59"/>
                <a:gd name="T37" fmla="*/ 2 h 115"/>
                <a:gd name="T38" fmla="*/ 57 w 59"/>
                <a:gd name="T39" fmla="*/ 25 h 115"/>
                <a:gd name="T40" fmla="*/ 57 w 59"/>
                <a:gd name="T41" fmla="*/ 31 h 115"/>
                <a:gd name="T42" fmla="*/ 56 w 59"/>
                <a:gd name="T43" fmla="*/ 81 h 115"/>
                <a:gd name="T44" fmla="*/ 56 w 59"/>
                <a:gd name="T45" fmla="*/ 88 h 115"/>
                <a:gd name="T46" fmla="*/ 47 w 59"/>
                <a:gd name="T47" fmla="*/ 105 h 115"/>
                <a:gd name="T48" fmla="*/ 46 w 59"/>
                <a:gd name="T49" fmla="*/ 107 h 115"/>
                <a:gd name="T50" fmla="*/ 41 w 59"/>
                <a:gd name="T51" fmla="*/ 110 h 115"/>
                <a:gd name="T52" fmla="*/ 46 w 59"/>
                <a:gd name="T53" fmla="*/ 106 h 115"/>
                <a:gd name="T54" fmla="*/ 55 w 59"/>
                <a:gd name="T55" fmla="*/ 93 h 115"/>
                <a:gd name="T56" fmla="*/ 55 w 59"/>
                <a:gd name="T57" fmla="*/ 79 h 115"/>
                <a:gd name="T58" fmla="*/ 56 w 59"/>
                <a:gd name="T59" fmla="*/ 26 h 115"/>
                <a:gd name="T60" fmla="*/ 39 w 59"/>
                <a:gd name="T61" fmla="*/ 1 h 115"/>
                <a:gd name="T62" fmla="*/ 31 w 59"/>
                <a:gd name="T63" fmla="*/ 4 h 115"/>
                <a:gd name="T64" fmla="*/ 41 w 59"/>
                <a:gd name="T65" fmla="*/ 9 h 115"/>
                <a:gd name="T66" fmla="*/ 48 w 59"/>
                <a:gd name="T67" fmla="*/ 49 h 115"/>
                <a:gd name="T68" fmla="*/ 47 w 59"/>
                <a:gd name="T69" fmla="*/ 86 h 115"/>
                <a:gd name="T70" fmla="*/ 47 w 59"/>
                <a:gd name="T71" fmla="*/ 89 h 115"/>
                <a:gd name="T72" fmla="*/ 47 w 59"/>
                <a:gd name="T73" fmla="*/ 76 h 115"/>
                <a:gd name="T74" fmla="*/ 39 w 59"/>
                <a:gd name="T75" fmla="*/ 11 h 115"/>
                <a:gd name="T76" fmla="*/ 46 w 59"/>
                <a:gd name="T77" fmla="*/ 25 h 115"/>
                <a:gd name="T78" fmla="*/ 46 w 59"/>
                <a:gd name="T79" fmla="*/ 37 h 115"/>
                <a:gd name="T80" fmla="*/ 45 w 59"/>
                <a:gd name="T81" fmla="*/ 86 h 115"/>
                <a:gd name="T82" fmla="*/ 44 w 59"/>
                <a:gd name="T83" fmla="*/ 92 h 115"/>
                <a:gd name="T84" fmla="*/ 39 w 59"/>
                <a:gd name="T85" fmla="*/ 98 h 115"/>
                <a:gd name="T86" fmla="*/ 34 w 59"/>
                <a:gd name="T87" fmla="*/ 101 h 115"/>
                <a:gd name="T88" fmla="*/ 18 w 59"/>
                <a:gd name="T89" fmla="*/ 96 h 115"/>
                <a:gd name="T90" fmla="*/ 14 w 59"/>
                <a:gd name="T91" fmla="*/ 85 h 115"/>
                <a:gd name="T92" fmla="*/ 14 w 59"/>
                <a:gd name="T93" fmla="*/ 36 h 115"/>
                <a:gd name="T94" fmla="*/ 14 w 59"/>
                <a:gd name="T95" fmla="*/ 26 h 115"/>
                <a:gd name="T96" fmla="*/ 22 w 59"/>
                <a:gd name="T97" fmla="*/ 13 h 115"/>
                <a:gd name="T98" fmla="*/ 30 w 59"/>
                <a:gd name="T99" fmla="*/ 9 h 115"/>
                <a:gd name="T100" fmla="*/ 13 w 59"/>
                <a:gd name="T101" fmla="*/ 10 h 115"/>
                <a:gd name="T102" fmla="*/ 23 w 59"/>
                <a:gd name="T103" fmla="*/ 2 h 115"/>
                <a:gd name="T104" fmla="*/ 0 w 59"/>
                <a:gd name="T105" fmla="*/ 24 h 115"/>
                <a:gd name="T106" fmla="*/ 0 w 59"/>
                <a:gd name="T107" fmla="*/ 3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9" h="115">
                  <a:moveTo>
                    <a:pt x="0" y="83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90"/>
                    <a:pt x="0" y="92"/>
                    <a:pt x="1" y="94"/>
                  </a:cubicBezTo>
                  <a:cubicBezTo>
                    <a:pt x="3" y="103"/>
                    <a:pt x="9" y="109"/>
                    <a:pt x="17" y="113"/>
                  </a:cubicBezTo>
                  <a:cubicBezTo>
                    <a:pt x="21" y="115"/>
                    <a:pt x="25" y="115"/>
                    <a:pt x="29" y="115"/>
                  </a:cubicBezTo>
                  <a:cubicBezTo>
                    <a:pt x="33" y="115"/>
                    <a:pt x="37" y="115"/>
                    <a:pt x="41" y="113"/>
                  </a:cubicBezTo>
                  <a:cubicBezTo>
                    <a:pt x="43" y="112"/>
                    <a:pt x="45" y="111"/>
                    <a:pt x="47" y="110"/>
                  </a:cubicBezTo>
                  <a:cubicBezTo>
                    <a:pt x="47" y="109"/>
                    <a:pt x="48" y="109"/>
                    <a:pt x="48" y="109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50" y="107"/>
                    <a:pt x="50" y="106"/>
                    <a:pt x="51" y="106"/>
                  </a:cubicBezTo>
                  <a:cubicBezTo>
                    <a:pt x="54" y="103"/>
                    <a:pt x="56" y="99"/>
                    <a:pt x="57" y="94"/>
                  </a:cubicBezTo>
                  <a:cubicBezTo>
                    <a:pt x="58" y="92"/>
                    <a:pt x="58" y="90"/>
                    <a:pt x="58" y="88"/>
                  </a:cubicBezTo>
                  <a:cubicBezTo>
                    <a:pt x="58" y="88"/>
                    <a:pt x="58" y="87"/>
                    <a:pt x="58" y="87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8" y="83"/>
                    <a:pt x="58" y="83"/>
                    <a:pt x="58" y="83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58" y="85"/>
                    <a:pt x="58" y="85"/>
                    <a:pt x="58" y="85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8" y="87"/>
                    <a:pt x="58" y="88"/>
                    <a:pt x="58" y="88"/>
                  </a:cubicBezTo>
                  <a:cubicBezTo>
                    <a:pt x="58" y="90"/>
                    <a:pt x="58" y="91"/>
                    <a:pt x="57" y="92"/>
                  </a:cubicBezTo>
                  <a:cubicBezTo>
                    <a:pt x="57" y="97"/>
                    <a:pt x="54" y="102"/>
                    <a:pt x="50" y="106"/>
                  </a:cubicBezTo>
                  <a:cubicBezTo>
                    <a:pt x="50" y="107"/>
                    <a:pt x="49" y="107"/>
                    <a:pt x="49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7" y="108"/>
                    <a:pt x="47" y="108"/>
                    <a:pt x="47" y="108"/>
                  </a:cubicBezTo>
                  <a:cubicBezTo>
                    <a:pt x="46" y="109"/>
                    <a:pt x="45" y="110"/>
                    <a:pt x="44" y="111"/>
                  </a:cubicBezTo>
                  <a:cubicBezTo>
                    <a:pt x="42" y="112"/>
                    <a:pt x="39" y="113"/>
                    <a:pt x="37" y="114"/>
                  </a:cubicBezTo>
                  <a:cubicBezTo>
                    <a:pt x="34" y="115"/>
                    <a:pt x="32" y="115"/>
                    <a:pt x="29" y="115"/>
                  </a:cubicBezTo>
                  <a:cubicBezTo>
                    <a:pt x="27" y="115"/>
                    <a:pt x="24" y="115"/>
                    <a:pt x="21" y="114"/>
                  </a:cubicBezTo>
                  <a:cubicBezTo>
                    <a:pt x="11" y="111"/>
                    <a:pt x="3" y="103"/>
                    <a:pt x="1" y="92"/>
                  </a:cubicBezTo>
                  <a:cubicBezTo>
                    <a:pt x="1" y="92"/>
                    <a:pt x="1" y="93"/>
                    <a:pt x="1" y="92"/>
                  </a:cubicBezTo>
                  <a:cubicBezTo>
                    <a:pt x="4" y="102"/>
                    <a:pt x="12" y="110"/>
                    <a:pt x="22" y="113"/>
                  </a:cubicBezTo>
                  <a:cubicBezTo>
                    <a:pt x="24" y="114"/>
                    <a:pt x="27" y="114"/>
                    <a:pt x="30" y="114"/>
                  </a:cubicBezTo>
                  <a:cubicBezTo>
                    <a:pt x="32" y="114"/>
                    <a:pt x="35" y="114"/>
                    <a:pt x="37" y="113"/>
                  </a:cubicBezTo>
                  <a:cubicBezTo>
                    <a:pt x="40" y="112"/>
                    <a:pt x="42" y="111"/>
                    <a:pt x="44" y="110"/>
                  </a:cubicBezTo>
                  <a:cubicBezTo>
                    <a:pt x="45" y="109"/>
                    <a:pt x="46" y="108"/>
                    <a:pt x="47" y="107"/>
                  </a:cubicBezTo>
                  <a:cubicBezTo>
                    <a:pt x="47" y="107"/>
                    <a:pt x="48" y="107"/>
                    <a:pt x="48" y="106"/>
                  </a:cubicBezTo>
                  <a:cubicBezTo>
                    <a:pt x="49" y="106"/>
                    <a:pt x="49" y="106"/>
                    <a:pt x="50" y="105"/>
                  </a:cubicBezTo>
                  <a:cubicBezTo>
                    <a:pt x="54" y="101"/>
                    <a:pt x="56" y="96"/>
                    <a:pt x="57" y="91"/>
                  </a:cubicBezTo>
                  <a:cubicBezTo>
                    <a:pt x="57" y="90"/>
                    <a:pt x="57" y="89"/>
                    <a:pt x="57" y="87"/>
                  </a:cubicBezTo>
                  <a:cubicBezTo>
                    <a:pt x="57" y="84"/>
                    <a:pt x="57" y="84"/>
                    <a:pt x="57" y="84"/>
                  </a:cubicBezTo>
                  <a:cubicBezTo>
                    <a:pt x="57" y="78"/>
                    <a:pt x="57" y="78"/>
                    <a:pt x="57" y="78"/>
                  </a:cubicBezTo>
                  <a:cubicBezTo>
                    <a:pt x="58" y="70"/>
                    <a:pt x="58" y="61"/>
                    <a:pt x="57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28"/>
                    <a:pt x="59" y="27"/>
                    <a:pt x="59" y="25"/>
                  </a:cubicBezTo>
                  <a:cubicBezTo>
                    <a:pt x="59" y="21"/>
                    <a:pt x="58" y="17"/>
                    <a:pt x="56" y="13"/>
                  </a:cubicBezTo>
                  <a:cubicBezTo>
                    <a:pt x="53" y="7"/>
                    <a:pt x="48" y="4"/>
                    <a:pt x="43" y="2"/>
                  </a:cubicBezTo>
                  <a:cubicBezTo>
                    <a:pt x="48" y="5"/>
                    <a:pt x="52" y="10"/>
                    <a:pt x="54" y="15"/>
                  </a:cubicBezTo>
                  <a:cubicBezTo>
                    <a:pt x="55" y="17"/>
                    <a:pt x="56" y="20"/>
                    <a:pt x="57" y="23"/>
                  </a:cubicBezTo>
                  <a:cubicBezTo>
                    <a:pt x="57" y="24"/>
                    <a:pt x="57" y="25"/>
                    <a:pt x="57" y="25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6" y="40"/>
                    <a:pt x="56" y="50"/>
                    <a:pt x="56" y="59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6"/>
                    <a:pt x="56" y="86"/>
                    <a:pt x="56" y="86"/>
                  </a:cubicBezTo>
                  <a:cubicBezTo>
                    <a:pt x="56" y="87"/>
                    <a:pt x="56" y="88"/>
                    <a:pt x="56" y="88"/>
                  </a:cubicBezTo>
                  <a:cubicBezTo>
                    <a:pt x="55" y="91"/>
                    <a:pt x="55" y="94"/>
                    <a:pt x="54" y="97"/>
                  </a:cubicBezTo>
                  <a:cubicBezTo>
                    <a:pt x="53" y="99"/>
                    <a:pt x="51" y="102"/>
                    <a:pt x="49" y="104"/>
                  </a:cubicBezTo>
                  <a:cubicBezTo>
                    <a:pt x="48" y="104"/>
                    <a:pt x="48" y="105"/>
                    <a:pt x="47" y="105"/>
                  </a:cubicBezTo>
                  <a:cubicBezTo>
                    <a:pt x="47" y="106"/>
                    <a:pt x="47" y="106"/>
                    <a:pt x="47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6" y="107"/>
                    <a:pt x="46" y="107"/>
                    <a:pt x="46" y="107"/>
                  </a:cubicBezTo>
                  <a:cubicBezTo>
                    <a:pt x="45" y="107"/>
                    <a:pt x="44" y="108"/>
                    <a:pt x="43" y="109"/>
                  </a:cubicBezTo>
                  <a:cubicBezTo>
                    <a:pt x="40" y="110"/>
                    <a:pt x="37" y="111"/>
                    <a:pt x="35" y="112"/>
                  </a:cubicBezTo>
                  <a:cubicBezTo>
                    <a:pt x="37" y="111"/>
                    <a:pt x="39" y="111"/>
                    <a:pt x="41" y="110"/>
                  </a:cubicBezTo>
                  <a:cubicBezTo>
                    <a:pt x="42" y="109"/>
                    <a:pt x="44" y="108"/>
                    <a:pt x="45" y="108"/>
                  </a:cubicBezTo>
                  <a:cubicBezTo>
                    <a:pt x="45" y="107"/>
                    <a:pt x="46" y="107"/>
                    <a:pt x="46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7" y="105"/>
                    <a:pt x="47" y="105"/>
                    <a:pt x="47" y="105"/>
                  </a:cubicBezTo>
                  <a:cubicBezTo>
                    <a:pt x="51" y="102"/>
                    <a:pt x="54" y="97"/>
                    <a:pt x="55" y="93"/>
                  </a:cubicBezTo>
                  <a:cubicBezTo>
                    <a:pt x="55" y="91"/>
                    <a:pt x="55" y="90"/>
                    <a:pt x="55" y="89"/>
                  </a:cubicBezTo>
                  <a:cubicBezTo>
                    <a:pt x="55" y="88"/>
                    <a:pt x="55" y="86"/>
                    <a:pt x="55" y="85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75"/>
                    <a:pt x="55" y="71"/>
                    <a:pt x="56" y="67"/>
                  </a:cubicBezTo>
                  <a:cubicBezTo>
                    <a:pt x="56" y="55"/>
                    <a:pt x="56" y="45"/>
                    <a:pt x="56" y="34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3"/>
                    <a:pt x="56" y="20"/>
                    <a:pt x="54" y="17"/>
                  </a:cubicBezTo>
                  <a:cubicBezTo>
                    <a:pt x="52" y="11"/>
                    <a:pt x="48" y="6"/>
                    <a:pt x="43" y="3"/>
                  </a:cubicBezTo>
                  <a:cubicBezTo>
                    <a:pt x="41" y="2"/>
                    <a:pt x="40" y="1"/>
                    <a:pt x="39" y="1"/>
                  </a:cubicBezTo>
                  <a:cubicBezTo>
                    <a:pt x="37" y="0"/>
                    <a:pt x="35" y="0"/>
                    <a:pt x="34" y="0"/>
                  </a:cubicBezTo>
                  <a:cubicBezTo>
                    <a:pt x="31" y="1"/>
                    <a:pt x="29" y="2"/>
                    <a:pt x="29" y="3"/>
                  </a:cubicBezTo>
                  <a:cubicBezTo>
                    <a:pt x="29" y="3"/>
                    <a:pt x="30" y="4"/>
                    <a:pt x="31" y="4"/>
                  </a:cubicBezTo>
                  <a:cubicBezTo>
                    <a:pt x="32" y="5"/>
                    <a:pt x="33" y="5"/>
                    <a:pt x="35" y="6"/>
                  </a:cubicBezTo>
                  <a:cubicBezTo>
                    <a:pt x="36" y="6"/>
                    <a:pt x="38" y="7"/>
                    <a:pt x="39" y="8"/>
                  </a:cubicBezTo>
                  <a:cubicBezTo>
                    <a:pt x="40" y="8"/>
                    <a:pt x="41" y="9"/>
                    <a:pt x="41" y="9"/>
                  </a:cubicBezTo>
                  <a:cubicBezTo>
                    <a:pt x="41" y="10"/>
                    <a:pt x="41" y="10"/>
                    <a:pt x="40" y="10"/>
                  </a:cubicBezTo>
                  <a:cubicBezTo>
                    <a:pt x="45" y="14"/>
                    <a:pt x="49" y="21"/>
                    <a:pt x="48" y="27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58"/>
                    <a:pt x="48" y="67"/>
                    <a:pt x="48" y="76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7" y="87"/>
                    <a:pt x="47" y="88"/>
                    <a:pt x="47" y="89"/>
                  </a:cubicBezTo>
                  <a:cubicBezTo>
                    <a:pt x="46" y="93"/>
                    <a:pt x="45" y="96"/>
                    <a:pt x="42" y="98"/>
                  </a:cubicBezTo>
                  <a:cubicBezTo>
                    <a:pt x="45" y="96"/>
                    <a:pt x="46" y="93"/>
                    <a:pt x="47" y="89"/>
                  </a:cubicBezTo>
                  <a:cubicBezTo>
                    <a:pt x="47" y="88"/>
                    <a:pt x="47" y="87"/>
                    <a:pt x="47" y="86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0"/>
                    <a:pt x="45" y="14"/>
                    <a:pt x="39" y="11"/>
                  </a:cubicBezTo>
                  <a:cubicBezTo>
                    <a:pt x="38" y="11"/>
                    <a:pt x="38" y="12"/>
                    <a:pt x="40" y="14"/>
                  </a:cubicBezTo>
                  <a:cubicBezTo>
                    <a:pt x="41" y="15"/>
                    <a:pt x="44" y="18"/>
                    <a:pt x="45" y="22"/>
                  </a:cubicBezTo>
                  <a:cubicBezTo>
                    <a:pt x="46" y="23"/>
                    <a:pt x="46" y="24"/>
                    <a:pt x="46" y="25"/>
                  </a:cubicBezTo>
                  <a:cubicBezTo>
                    <a:pt x="46" y="26"/>
                    <a:pt x="46" y="26"/>
                    <a:pt x="46" y="27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32"/>
                    <a:pt x="46" y="35"/>
                    <a:pt x="46" y="37"/>
                  </a:cubicBezTo>
                  <a:cubicBezTo>
                    <a:pt x="45" y="49"/>
                    <a:pt x="45" y="62"/>
                    <a:pt x="45" y="7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6"/>
                    <a:pt x="45" y="86"/>
                    <a:pt x="45" y="86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45" y="88"/>
                    <a:pt x="45" y="89"/>
                    <a:pt x="45" y="89"/>
                  </a:cubicBezTo>
                  <a:cubicBezTo>
                    <a:pt x="44" y="90"/>
                    <a:pt x="44" y="91"/>
                    <a:pt x="44" y="92"/>
                  </a:cubicBezTo>
                  <a:cubicBezTo>
                    <a:pt x="43" y="94"/>
                    <a:pt x="42" y="96"/>
                    <a:pt x="40" y="97"/>
                  </a:cubicBezTo>
                  <a:cubicBezTo>
                    <a:pt x="40" y="97"/>
                    <a:pt x="40" y="97"/>
                    <a:pt x="40" y="97"/>
                  </a:cubicBezTo>
                  <a:cubicBezTo>
                    <a:pt x="40" y="98"/>
                    <a:pt x="39" y="98"/>
                    <a:pt x="39" y="98"/>
                  </a:cubicBezTo>
                  <a:cubicBezTo>
                    <a:pt x="39" y="98"/>
                    <a:pt x="39" y="98"/>
                    <a:pt x="38" y="99"/>
                  </a:cubicBezTo>
                  <a:cubicBezTo>
                    <a:pt x="38" y="99"/>
                    <a:pt x="38" y="99"/>
                    <a:pt x="37" y="99"/>
                  </a:cubicBezTo>
                  <a:cubicBezTo>
                    <a:pt x="36" y="100"/>
                    <a:pt x="35" y="100"/>
                    <a:pt x="34" y="101"/>
                  </a:cubicBezTo>
                  <a:cubicBezTo>
                    <a:pt x="33" y="101"/>
                    <a:pt x="31" y="101"/>
                    <a:pt x="30" y="101"/>
                  </a:cubicBezTo>
                  <a:cubicBezTo>
                    <a:pt x="28" y="101"/>
                    <a:pt x="27" y="101"/>
                    <a:pt x="25" y="101"/>
                  </a:cubicBezTo>
                  <a:cubicBezTo>
                    <a:pt x="22" y="100"/>
                    <a:pt x="20" y="98"/>
                    <a:pt x="18" y="96"/>
                  </a:cubicBezTo>
                  <a:cubicBezTo>
                    <a:pt x="16" y="93"/>
                    <a:pt x="14" y="90"/>
                    <a:pt x="14" y="87"/>
                  </a:cubicBezTo>
                  <a:cubicBezTo>
                    <a:pt x="14" y="87"/>
                    <a:pt x="14" y="87"/>
                    <a:pt x="14" y="86"/>
                  </a:cubicBezTo>
                  <a:cubicBezTo>
                    <a:pt x="14" y="85"/>
                    <a:pt x="14" y="85"/>
                    <a:pt x="14" y="85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62"/>
                    <a:pt x="14" y="49"/>
                    <a:pt x="14" y="36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5"/>
                    <a:pt x="14" y="25"/>
                    <a:pt x="14" y="24"/>
                  </a:cubicBezTo>
                  <a:cubicBezTo>
                    <a:pt x="14" y="23"/>
                    <a:pt x="14" y="22"/>
                    <a:pt x="15" y="21"/>
                  </a:cubicBezTo>
                  <a:cubicBezTo>
                    <a:pt x="16" y="18"/>
                    <a:pt x="19" y="15"/>
                    <a:pt x="22" y="13"/>
                  </a:cubicBezTo>
                  <a:cubicBezTo>
                    <a:pt x="25" y="11"/>
                    <a:pt x="27" y="10"/>
                    <a:pt x="28" y="10"/>
                  </a:cubicBezTo>
                  <a:cubicBezTo>
                    <a:pt x="29" y="10"/>
                    <a:pt x="29" y="9"/>
                    <a:pt x="29" y="9"/>
                  </a:cubicBezTo>
                  <a:cubicBezTo>
                    <a:pt x="29" y="9"/>
                    <a:pt x="30" y="9"/>
                    <a:pt x="30" y="9"/>
                  </a:cubicBezTo>
                  <a:cubicBezTo>
                    <a:pt x="30" y="8"/>
                    <a:pt x="30" y="8"/>
                    <a:pt x="29" y="8"/>
                  </a:cubicBezTo>
                  <a:cubicBezTo>
                    <a:pt x="28" y="7"/>
                    <a:pt x="27" y="6"/>
                    <a:pt x="24" y="6"/>
                  </a:cubicBezTo>
                  <a:cubicBezTo>
                    <a:pt x="21" y="6"/>
                    <a:pt x="17" y="7"/>
                    <a:pt x="13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6" y="6"/>
                    <a:pt x="19" y="5"/>
                    <a:pt x="21" y="4"/>
                  </a:cubicBezTo>
                  <a:cubicBezTo>
                    <a:pt x="22" y="3"/>
                    <a:pt x="23" y="3"/>
                    <a:pt x="23" y="2"/>
                  </a:cubicBezTo>
                  <a:cubicBezTo>
                    <a:pt x="23" y="1"/>
                    <a:pt x="21" y="1"/>
                    <a:pt x="22" y="0"/>
                  </a:cubicBezTo>
                  <a:cubicBezTo>
                    <a:pt x="17" y="1"/>
                    <a:pt x="12" y="4"/>
                    <a:pt x="8" y="8"/>
                  </a:cubicBezTo>
                  <a:cubicBezTo>
                    <a:pt x="4" y="12"/>
                    <a:pt x="1" y="18"/>
                    <a:pt x="0" y="24"/>
                  </a:cubicBezTo>
                  <a:cubicBezTo>
                    <a:pt x="0" y="25"/>
                    <a:pt x="0" y="26"/>
                    <a:pt x="0" y="2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73"/>
                    <a:pt x="0" y="73"/>
                    <a:pt x="0" y="73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5"/>
            <p:cNvSpPr/>
            <p:nvPr/>
          </p:nvSpPr>
          <p:spPr bwMode="auto">
            <a:xfrm>
              <a:off x="5026026" y="1547813"/>
              <a:ext cx="2144713" cy="2363788"/>
            </a:xfrm>
            <a:custGeom>
              <a:avLst/>
              <a:gdLst>
                <a:gd name="T0" fmla="*/ 518 w 570"/>
                <a:gd name="T1" fmla="*/ 231 h 629"/>
                <a:gd name="T2" fmla="*/ 454 w 570"/>
                <a:gd name="T3" fmla="*/ 271 h 629"/>
                <a:gd name="T4" fmla="*/ 496 w 570"/>
                <a:gd name="T5" fmla="*/ 135 h 629"/>
                <a:gd name="T6" fmla="*/ 393 w 570"/>
                <a:gd name="T7" fmla="*/ 205 h 629"/>
                <a:gd name="T8" fmla="*/ 326 w 570"/>
                <a:gd name="T9" fmla="*/ 264 h 629"/>
                <a:gd name="T10" fmla="*/ 474 w 570"/>
                <a:gd name="T11" fmla="*/ 89 h 629"/>
                <a:gd name="T12" fmla="*/ 385 w 570"/>
                <a:gd name="T13" fmla="*/ 100 h 629"/>
                <a:gd name="T14" fmla="*/ 322 w 570"/>
                <a:gd name="T15" fmla="*/ 156 h 629"/>
                <a:gd name="T16" fmla="*/ 401 w 570"/>
                <a:gd name="T17" fmla="*/ 66 h 629"/>
                <a:gd name="T18" fmla="*/ 279 w 570"/>
                <a:gd name="T19" fmla="*/ 80 h 629"/>
                <a:gd name="T20" fmla="*/ 223 w 570"/>
                <a:gd name="T21" fmla="*/ 103 h 629"/>
                <a:gd name="T22" fmla="*/ 280 w 570"/>
                <a:gd name="T23" fmla="*/ 61 h 629"/>
                <a:gd name="T24" fmla="*/ 212 w 570"/>
                <a:gd name="T25" fmla="*/ 33 h 629"/>
                <a:gd name="T26" fmla="*/ 78 w 570"/>
                <a:gd name="T27" fmla="*/ 109 h 629"/>
                <a:gd name="T28" fmla="*/ 29 w 570"/>
                <a:gd name="T29" fmla="*/ 198 h 629"/>
                <a:gd name="T30" fmla="*/ 35 w 570"/>
                <a:gd name="T31" fmla="*/ 232 h 629"/>
                <a:gd name="T32" fmla="*/ 42 w 570"/>
                <a:gd name="T33" fmla="*/ 311 h 629"/>
                <a:gd name="T34" fmla="*/ 20 w 570"/>
                <a:gd name="T35" fmla="*/ 366 h 629"/>
                <a:gd name="T36" fmla="*/ 73 w 570"/>
                <a:gd name="T37" fmla="*/ 388 h 629"/>
                <a:gd name="T38" fmla="*/ 178 w 570"/>
                <a:gd name="T39" fmla="*/ 311 h 629"/>
                <a:gd name="T40" fmla="*/ 102 w 570"/>
                <a:gd name="T41" fmla="*/ 390 h 629"/>
                <a:gd name="T42" fmla="*/ 92 w 570"/>
                <a:gd name="T43" fmla="*/ 469 h 629"/>
                <a:gd name="T44" fmla="*/ 196 w 570"/>
                <a:gd name="T45" fmla="*/ 407 h 629"/>
                <a:gd name="T46" fmla="*/ 265 w 570"/>
                <a:gd name="T47" fmla="*/ 373 h 629"/>
                <a:gd name="T48" fmla="*/ 196 w 570"/>
                <a:gd name="T49" fmla="*/ 450 h 629"/>
                <a:gd name="T50" fmla="*/ 179 w 570"/>
                <a:gd name="T51" fmla="*/ 542 h 629"/>
                <a:gd name="T52" fmla="*/ 261 w 570"/>
                <a:gd name="T53" fmla="*/ 489 h 629"/>
                <a:gd name="T54" fmla="*/ 270 w 570"/>
                <a:gd name="T55" fmla="*/ 506 h 629"/>
                <a:gd name="T56" fmla="*/ 208 w 570"/>
                <a:gd name="T57" fmla="*/ 588 h 629"/>
                <a:gd name="T58" fmla="*/ 303 w 570"/>
                <a:gd name="T59" fmla="*/ 597 h 629"/>
                <a:gd name="T60" fmla="*/ 332 w 570"/>
                <a:gd name="T61" fmla="*/ 603 h 629"/>
                <a:gd name="T62" fmla="*/ 406 w 570"/>
                <a:gd name="T63" fmla="*/ 554 h 629"/>
                <a:gd name="T64" fmla="*/ 430 w 570"/>
                <a:gd name="T65" fmla="*/ 535 h 629"/>
                <a:gd name="T66" fmla="*/ 504 w 570"/>
                <a:gd name="T67" fmla="*/ 444 h 629"/>
                <a:gd name="T68" fmla="*/ 549 w 570"/>
                <a:gd name="T69" fmla="*/ 342 h 629"/>
                <a:gd name="T70" fmla="*/ 563 w 570"/>
                <a:gd name="T71" fmla="*/ 266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70" h="629">
                  <a:moveTo>
                    <a:pt x="558" y="231"/>
                  </a:moveTo>
                  <a:cubicBezTo>
                    <a:pt x="547" y="219"/>
                    <a:pt x="530" y="221"/>
                    <a:pt x="518" y="231"/>
                  </a:cubicBezTo>
                  <a:cubicBezTo>
                    <a:pt x="477" y="265"/>
                    <a:pt x="437" y="300"/>
                    <a:pt x="395" y="332"/>
                  </a:cubicBezTo>
                  <a:cubicBezTo>
                    <a:pt x="415" y="313"/>
                    <a:pt x="434" y="292"/>
                    <a:pt x="454" y="271"/>
                  </a:cubicBezTo>
                  <a:cubicBezTo>
                    <a:pt x="482" y="243"/>
                    <a:pt x="510" y="213"/>
                    <a:pt x="528" y="177"/>
                  </a:cubicBezTo>
                  <a:cubicBezTo>
                    <a:pt x="539" y="156"/>
                    <a:pt x="521" y="127"/>
                    <a:pt x="496" y="135"/>
                  </a:cubicBezTo>
                  <a:cubicBezTo>
                    <a:pt x="475" y="142"/>
                    <a:pt x="458" y="154"/>
                    <a:pt x="441" y="168"/>
                  </a:cubicBezTo>
                  <a:cubicBezTo>
                    <a:pt x="425" y="180"/>
                    <a:pt x="408" y="191"/>
                    <a:pt x="393" y="205"/>
                  </a:cubicBezTo>
                  <a:cubicBezTo>
                    <a:pt x="377" y="218"/>
                    <a:pt x="364" y="234"/>
                    <a:pt x="349" y="247"/>
                  </a:cubicBezTo>
                  <a:cubicBezTo>
                    <a:pt x="342" y="253"/>
                    <a:pt x="334" y="259"/>
                    <a:pt x="326" y="264"/>
                  </a:cubicBezTo>
                  <a:cubicBezTo>
                    <a:pt x="353" y="239"/>
                    <a:pt x="378" y="210"/>
                    <a:pt x="407" y="186"/>
                  </a:cubicBezTo>
                  <a:cubicBezTo>
                    <a:pt x="437" y="160"/>
                    <a:pt x="471" y="131"/>
                    <a:pt x="474" y="89"/>
                  </a:cubicBezTo>
                  <a:cubicBezTo>
                    <a:pt x="475" y="66"/>
                    <a:pt x="448" y="54"/>
                    <a:pt x="430" y="64"/>
                  </a:cubicBezTo>
                  <a:cubicBezTo>
                    <a:pt x="413" y="73"/>
                    <a:pt x="399" y="87"/>
                    <a:pt x="385" y="100"/>
                  </a:cubicBezTo>
                  <a:cubicBezTo>
                    <a:pt x="369" y="115"/>
                    <a:pt x="353" y="130"/>
                    <a:pt x="336" y="144"/>
                  </a:cubicBezTo>
                  <a:cubicBezTo>
                    <a:pt x="331" y="148"/>
                    <a:pt x="326" y="152"/>
                    <a:pt x="322" y="156"/>
                  </a:cubicBezTo>
                  <a:cubicBezTo>
                    <a:pt x="323" y="155"/>
                    <a:pt x="323" y="154"/>
                    <a:pt x="324" y="153"/>
                  </a:cubicBezTo>
                  <a:cubicBezTo>
                    <a:pt x="351" y="125"/>
                    <a:pt x="374" y="93"/>
                    <a:pt x="401" y="66"/>
                  </a:cubicBezTo>
                  <a:cubicBezTo>
                    <a:pt x="423" y="43"/>
                    <a:pt x="393" y="1"/>
                    <a:pt x="366" y="21"/>
                  </a:cubicBezTo>
                  <a:cubicBezTo>
                    <a:pt x="337" y="41"/>
                    <a:pt x="309" y="62"/>
                    <a:pt x="279" y="80"/>
                  </a:cubicBezTo>
                  <a:cubicBezTo>
                    <a:pt x="256" y="95"/>
                    <a:pt x="232" y="107"/>
                    <a:pt x="208" y="119"/>
                  </a:cubicBezTo>
                  <a:cubicBezTo>
                    <a:pt x="213" y="113"/>
                    <a:pt x="218" y="108"/>
                    <a:pt x="223" y="103"/>
                  </a:cubicBezTo>
                  <a:cubicBezTo>
                    <a:pt x="229" y="96"/>
                    <a:pt x="236" y="88"/>
                    <a:pt x="244" y="81"/>
                  </a:cubicBezTo>
                  <a:cubicBezTo>
                    <a:pt x="256" y="75"/>
                    <a:pt x="268" y="69"/>
                    <a:pt x="280" y="61"/>
                  </a:cubicBezTo>
                  <a:cubicBezTo>
                    <a:pt x="306" y="42"/>
                    <a:pt x="291" y="0"/>
                    <a:pt x="257" y="8"/>
                  </a:cubicBezTo>
                  <a:cubicBezTo>
                    <a:pt x="240" y="12"/>
                    <a:pt x="225" y="22"/>
                    <a:pt x="212" y="33"/>
                  </a:cubicBezTo>
                  <a:cubicBezTo>
                    <a:pt x="187" y="45"/>
                    <a:pt x="161" y="54"/>
                    <a:pt x="138" y="68"/>
                  </a:cubicBezTo>
                  <a:cubicBezTo>
                    <a:pt x="116" y="79"/>
                    <a:pt x="97" y="94"/>
                    <a:pt x="78" y="109"/>
                  </a:cubicBezTo>
                  <a:cubicBezTo>
                    <a:pt x="59" y="123"/>
                    <a:pt x="47" y="142"/>
                    <a:pt x="29" y="157"/>
                  </a:cubicBezTo>
                  <a:cubicBezTo>
                    <a:pt x="17" y="167"/>
                    <a:pt x="19" y="187"/>
                    <a:pt x="29" y="198"/>
                  </a:cubicBezTo>
                  <a:cubicBezTo>
                    <a:pt x="36" y="205"/>
                    <a:pt x="45" y="207"/>
                    <a:pt x="54" y="205"/>
                  </a:cubicBezTo>
                  <a:cubicBezTo>
                    <a:pt x="48" y="215"/>
                    <a:pt x="42" y="224"/>
                    <a:pt x="35" y="232"/>
                  </a:cubicBezTo>
                  <a:cubicBezTo>
                    <a:pt x="23" y="245"/>
                    <a:pt x="11" y="258"/>
                    <a:pt x="7" y="275"/>
                  </a:cubicBezTo>
                  <a:cubicBezTo>
                    <a:pt x="0" y="298"/>
                    <a:pt x="21" y="314"/>
                    <a:pt x="42" y="311"/>
                  </a:cubicBezTo>
                  <a:cubicBezTo>
                    <a:pt x="46" y="310"/>
                    <a:pt x="49" y="309"/>
                    <a:pt x="52" y="308"/>
                  </a:cubicBezTo>
                  <a:cubicBezTo>
                    <a:pt x="39" y="326"/>
                    <a:pt x="28" y="345"/>
                    <a:pt x="20" y="366"/>
                  </a:cubicBezTo>
                  <a:cubicBezTo>
                    <a:pt x="15" y="378"/>
                    <a:pt x="23" y="392"/>
                    <a:pt x="33" y="398"/>
                  </a:cubicBezTo>
                  <a:cubicBezTo>
                    <a:pt x="47" y="407"/>
                    <a:pt x="64" y="401"/>
                    <a:pt x="73" y="388"/>
                  </a:cubicBezTo>
                  <a:cubicBezTo>
                    <a:pt x="93" y="358"/>
                    <a:pt x="122" y="337"/>
                    <a:pt x="155" y="321"/>
                  </a:cubicBezTo>
                  <a:cubicBezTo>
                    <a:pt x="162" y="317"/>
                    <a:pt x="170" y="314"/>
                    <a:pt x="178" y="311"/>
                  </a:cubicBezTo>
                  <a:cubicBezTo>
                    <a:pt x="167" y="323"/>
                    <a:pt x="157" y="337"/>
                    <a:pt x="146" y="349"/>
                  </a:cubicBezTo>
                  <a:cubicBezTo>
                    <a:pt x="134" y="364"/>
                    <a:pt x="118" y="379"/>
                    <a:pt x="102" y="390"/>
                  </a:cubicBezTo>
                  <a:cubicBezTo>
                    <a:pt x="87" y="400"/>
                    <a:pt x="68" y="410"/>
                    <a:pt x="59" y="427"/>
                  </a:cubicBezTo>
                  <a:cubicBezTo>
                    <a:pt x="48" y="450"/>
                    <a:pt x="67" y="476"/>
                    <a:pt x="92" y="469"/>
                  </a:cubicBezTo>
                  <a:cubicBezTo>
                    <a:pt x="112" y="465"/>
                    <a:pt x="127" y="451"/>
                    <a:pt x="142" y="438"/>
                  </a:cubicBezTo>
                  <a:cubicBezTo>
                    <a:pt x="158" y="426"/>
                    <a:pt x="178" y="417"/>
                    <a:pt x="196" y="407"/>
                  </a:cubicBezTo>
                  <a:cubicBezTo>
                    <a:pt x="216" y="397"/>
                    <a:pt x="237" y="388"/>
                    <a:pt x="258" y="377"/>
                  </a:cubicBezTo>
                  <a:cubicBezTo>
                    <a:pt x="260" y="376"/>
                    <a:pt x="263" y="375"/>
                    <a:pt x="265" y="373"/>
                  </a:cubicBezTo>
                  <a:cubicBezTo>
                    <a:pt x="255" y="384"/>
                    <a:pt x="245" y="394"/>
                    <a:pt x="236" y="405"/>
                  </a:cubicBezTo>
                  <a:cubicBezTo>
                    <a:pt x="223" y="421"/>
                    <a:pt x="210" y="436"/>
                    <a:pt x="196" y="450"/>
                  </a:cubicBezTo>
                  <a:cubicBezTo>
                    <a:pt x="180" y="465"/>
                    <a:pt x="164" y="477"/>
                    <a:pt x="150" y="493"/>
                  </a:cubicBezTo>
                  <a:cubicBezTo>
                    <a:pt x="131" y="516"/>
                    <a:pt x="150" y="546"/>
                    <a:pt x="179" y="542"/>
                  </a:cubicBezTo>
                  <a:cubicBezTo>
                    <a:pt x="193" y="539"/>
                    <a:pt x="204" y="525"/>
                    <a:pt x="211" y="519"/>
                  </a:cubicBezTo>
                  <a:cubicBezTo>
                    <a:pt x="227" y="508"/>
                    <a:pt x="244" y="498"/>
                    <a:pt x="261" y="489"/>
                  </a:cubicBezTo>
                  <a:cubicBezTo>
                    <a:pt x="279" y="479"/>
                    <a:pt x="298" y="468"/>
                    <a:pt x="316" y="457"/>
                  </a:cubicBezTo>
                  <a:cubicBezTo>
                    <a:pt x="300" y="473"/>
                    <a:pt x="286" y="490"/>
                    <a:pt x="270" y="506"/>
                  </a:cubicBezTo>
                  <a:cubicBezTo>
                    <a:pt x="258" y="517"/>
                    <a:pt x="247" y="531"/>
                    <a:pt x="236" y="543"/>
                  </a:cubicBezTo>
                  <a:cubicBezTo>
                    <a:pt x="225" y="557"/>
                    <a:pt x="214" y="571"/>
                    <a:pt x="208" y="588"/>
                  </a:cubicBezTo>
                  <a:cubicBezTo>
                    <a:pt x="204" y="602"/>
                    <a:pt x="214" y="620"/>
                    <a:pt x="229" y="623"/>
                  </a:cubicBezTo>
                  <a:cubicBezTo>
                    <a:pt x="256" y="629"/>
                    <a:pt x="281" y="611"/>
                    <a:pt x="303" y="597"/>
                  </a:cubicBezTo>
                  <a:cubicBezTo>
                    <a:pt x="310" y="592"/>
                    <a:pt x="317" y="588"/>
                    <a:pt x="324" y="583"/>
                  </a:cubicBezTo>
                  <a:cubicBezTo>
                    <a:pt x="324" y="590"/>
                    <a:pt x="326" y="597"/>
                    <a:pt x="332" y="603"/>
                  </a:cubicBezTo>
                  <a:cubicBezTo>
                    <a:pt x="343" y="614"/>
                    <a:pt x="363" y="615"/>
                    <a:pt x="373" y="603"/>
                  </a:cubicBezTo>
                  <a:cubicBezTo>
                    <a:pt x="386" y="588"/>
                    <a:pt x="401" y="574"/>
                    <a:pt x="406" y="554"/>
                  </a:cubicBezTo>
                  <a:cubicBezTo>
                    <a:pt x="407" y="550"/>
                    <a:pt x="407" y="547"/>
                    <a:pt x="407" y="543"/>
                  </a:cubicBezTo>
                  <a:cubicBezTo>
                    <a:pt x="415" y="544"/>
                    <a:pt x="423" y="541"/>
                    <a:pt x="430" y="535"/>
                  </a:cubicBezTo>
                  <a:cubicBezTo>
                    <a:pt x="444" y="523"/>
                    <a:pt x="457" y="511"/>
                    <a:pt x="469" y="497"/>
                  </a:cubicBezTo>
                  <a:cubicBezTo>
                    <a:pt x="483" y="481"/>
                    <a:pt x="494" y="462"/>
                    <a:pt x="504" y="444"/>
                  </a:cubicBezTo>
                  <a:cubicBezTo>
                    <a:pt x="514" y="427"/>
                    <a:pt x="523" y="413"/>
                    <a:pt x="536" y="400"/>
                  </a:cubicBezTo>
                  <a:cubicBezTo>
                    <a:pt x="553" y="383"/>
                    <a:pt x="558" y="364"/>
                    <a:pt x="549" y="342"/>
                  </a:cubicBezTo>
                  <a:cubicBezTo>
                    <a:pt x="544" y="332"/>
                    <a:pt x="527" y="325"/>
                    <a:pt x="516" y="329"/>
                  </a:cubicBezTo>
                  <a:cubicBezTo>
                    <a:pt x="533" y="309"/>
                    <a:pt x="549" y="288"/>
                    <a:pt x="563" y="266"/>
                  </a:cubicBezTo>
                  <a:cubicBezTo>
                    <a:pt x="570" y="255"/>
                    <a:pt x="567" y="240"/>
                    <a:pt x="558" y="231"/>
                  </a:cubicBezTo>
                  <a:close/>
                </a:path>
              </a:pathLst>
            </a:custGeom>
            <a:solidFill>
              <a:srgbClr val="1E5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6"/>
            <p:cNvSpPr>
              <a:spLocks noEditPoints="1"/>
            </p:cNvSpPr>
            <p:nvPr/>
          </p:nvSpPr>
          <p:spPr bwMode="auto">
            <a:xfrm>
              <a:off x="5462588" y="2581276"/>
              <a:ext cx="1274763" cy="1308100"/>
            </a:xfrm>
            <a:custGeom>
              <a:avLst/>
              <a:gdLst>
                <a:gd name="T0" fmla="*/ 275 w 339"/>
                <a:gd name="T1" fmla="*/ 103 h 348"/>
                <a:gd name="T2" fmla="*/ 261 w 339"/>
                <a:gd name="T3" fmla="*/ 119 h 348"/>
                <a:gd name="T4" fmla="*/ 256 w 339"/>
                <a:gd name="T5" fmla="*/ 55 h 348"/>
                <a:gd name="T6" fmla="*/ 214 w 339"/>
                <a:gd name="T7" fmla="*/ 32 h 348"/>
                <a:gd name="T8" fmla="*/ 151 w 339"/>
                <a:gd name="T9" fmla="*/ 73 h 348"/>
                <a:gd name="T10" fmla="*/ 161 w 339"/>
                <a:gd name="T11" fmla="*/ 56 h 348"/>
                <a:gd name="T12" fmla="*/ 111 w 339"/>
                <a:gd name="T13" fmla="*/ 46 h 348"/>
                <a:gd name="T14" fmla="*/ 86 w 339"/>
                <a:gd name="T15" fmla="*/ 100 h 348"/>
                <a:gd name="T16" fmla="*/ 74 w 339"/>
                <a:gd name="T17" fmla="*/ 103 h 348"/>
                <a:gd name="T18" fmla="*/ 49 w 339"/>
                <a:gd name="T19" fmla="*/ 132 h 348"/>
                <a:gd name="T20" fmla="*/ 67 w 339"/>
                <a:gd name="T21" fmla="*/ 154 h 348"/>
                <a:gd name="T22" fmla="*/ 102 w 339"/>
                <a:gd name="T23" fmla="*/ 239 h 348"/>
                <a:gd name="T24" fmla="*/ 131 w 339"/>
                <a:gd name="T25" fmla="*/ 333 h 348"/>
                <a:gd name="T26" fmla="*/ 117 w 339"/>
                <a:gd name="T27" fmla="*/ 205 h 348"/>
                <a:gd name="T28" fmla="*/ 83 w 339"/>
                <a:gd name="T29" fmla="*/ 129 h 348"/>
                <a:gd name="T30" fmla="*/ 132 w 339"/>
                <a:gd name="T31" fmla="*/ 89 h 348"/>
                <a:gd name="T32" fmla="*/ 217 w 339"/>
                <a:gd name="T33" fmla="*/ 87 h 348"/>
                <a:gd name="T34" fmla="*/ 257 w 339"/>
                <a:gd name="T35" fmla="*/ 143 h 348"/>
                <a:gd name="T36" fmla="*/ 208 w 339"/>
                <a:gd name="T37" fmla="*/ 272 h 348"/>
                <a:gd name="T38" fmla="*/ 186 w 339"/>
                <a:gd name="T39" fmla="*/ 333 h 348"/>
                <a:gd name="T40" fmla="*/ 228 w 339"/>
                <a:gd name="T41" fmla="*/ 283 h 348"/>
                <a:gd name="T42" fmla="*/ 280 w 339"/>
                <a:gd name="T43" fmla="*/ 147 h 348"/>
                <a:gd name="T44" fmla="*/ 323 w 339"/>
                <a:gd name="T45" fmla="*/ 92 h 348"/>
                <a:gd name="T46" fmla="*/ 40 w 339"/>
                <a:gd name="T47" fmla="*/ 99 h 348"/>
                <a:gd name="T48" fmla="*/ 43 w 339"/>
                <a:gd name="T49" fmla="*/ 103 h 348"/>
                <a:gd name="T50" fmla="*/ 142 w 339"/>
                <a:gd name="T51" fmla="*/ 37 h 348"/>
                <a:gd name="T52" fmla="*/ 141 w 339"/>
                <a:gd name="T53" fmla="*/ 44 h 348"/>
                <a:gd name="T54" fmla="*/ 142 w 339"/>
                <a:gd name="T55" fmla="*/ 37 h 348"/>
                <a:gd name="T56" fmla="*/ 235 w 339"/>
                <a:gd name="T57" fmla="*/ 43 h 348"/>
                <a:gd name="T58" fmla="*/ 234 w 339"/>
                <a:gd name="T59" fmla="*/ 46 h 348"/>
                <a:gd name="T60" fmla="*/ 300 w 339"/>
                <a:gd name="T61" fmla="*/ 115 h 348"/>
                <a:gd name="T62" fmla="*/ 296 w 339"/>
                <a:gd name="T63" fmla="*/ 112 h 348"/>
                <a:gd name="T64" fmla="*/ 304 w 339"/>
                <a:gd name="T65" fmla="*/ 10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9" h="348">
                  <a:moveTo>
                    <a:pt x="323" y="92"/>
                  </a:moveTo>
                  <a:cubicBezTo>
                    <a:pt x="308" y="65"/>
                    <a:pt x="286" y="83"/>
                    <a:pt x="275" y="103"/>
                  </a:cubicBezTo>
                  <a:cubicBezTo>
                    <a:pt x="272" y="109"/>
                    <a:pt x="269" y="115"/>
                    <a:pt x="266" y="121"/>
                  </a:cubicBezTo>
                  <a:cubicBezTo>
                    <a:pt x="264" y="121"/>
                    <a:pt x="263" y="120"/>
                    <a:pt x="261" y="119"/>
                  </a:cubicBezTo>
                  <a:cubicBezTo>
                    <a:pt x="249" y="111"/>
                    <a:pt x="242" y="94"/>
                    <a:pt x="238" y="76"/>
                  </a:cubicBezTo>
                  <a:cubicBezTo>
                    <a:pt x="246" y="71"/>
                    <a:pt x="253" y="65"/>
                    <a:pt x="256" y="55"/>
                  </a:cubicBezTo>
                  <a:cubicBezTo>
                    <a:pt x="259" y="45"/>
                    <a:pt x="260" y="25"/>
                    <a:pt x="248" y="20"/>
                  </a:cubicBezTo>
                  <a:cubicBezTo>
                    <a:pt x="236" y="15"/>
                    <a:pt x="220" y="19"/>
                    <a:pt x="214" y="32"/>
                  </a:cubicBezTo>
                  <a:cubicBezTo>
                    <a:pt x="210" y="41"/>
                    <a:pt x="210" y="52"/>
                    <a:pt x="211" y="64"/>
                  </a:cubicBezTo>
                  <a:cubicBezTo>
                    <a:pt x="193" y="73"/>
                    <a:pt x="171" y="78"/>
                    <a:pt x="151" y="73"/>
                  </a:cubicBezTo>
                  <a:cubicBezTo>
                    <a:pt x="151" y="73"/>
                    <a:pt x="150" y="73"/>
                    <a:pt x="149" y="72"/>
                  </a:cubicBezTo>
                  <a:cubicBezTo>
                    <a:pt x="154" y="67"/>
                    <a:pt x="158" y="62"/>
                    <a:pt x="161" y="56"/>
                  </a:cubicBezTo>
                  <a:cubicBezTo>
                    <a:pt x="167" y="46"/>
                    <a:pt x="169" y="27"/>
                    <a:pt x="160" y="18"/>
                  </a:cubicBezTo>
                  <a:cubicBezTo>
                    <a:pt x="141" y="0"/>
                    <a:pt x="114" y="25"/>
                    <a:pt x="111" y="46"/>
                  </a:cubicBezTo>
                  <a:cubicBezTo>
                    <a:pt x="110" y="55"/>
                    <a:pt x="113" y="64"/>
                    <a:pt x="117" y="72"/>
                  </a:cubicBezTo>
                  <a:cubicBezTo>
                    <a:pt x="107" y="82"/>
                    <a:pt x="97" y="92"/>
                    <a:pt x="86" y="100"/>
                  </a:cubicBezTo>
                  <a:cubicBezTo>
                    <a:pt x="82" y="103"/>
                    <a:pt x="79" y="105"/>
                    <a:pt x="75" y="106"/>
                  </a:cubicBezTo>
                  <a:cubicBezTo>
                    <a:pt x="75" y="105"/>
                    <a:pt x="75" y="104"/>
                    <a:pt x="74" y="103"/>
                  </a:cubicBezTo>
                  <a:cubicBezTo>
                    <a:pt x="64" y="84"/>
                    <a:pt x="32" y="62"/>
                    <a:pt x="14" y="86"/>
                  </a:cubicBezTo>
                  <a:cubicBezTo>
                    <a:pt x="0" y="105"/>
                    <a:pt x="36" y="127"/>
                    <a:pt x="49" y="132"/>
                  </a:cubicBezTo>
                  <a:cubicBezTo>
                    <a:pt x="53" y="133"/>
                    <a:pt x="57" y="134"/>
                    <a:pt x="61" y="134"/>
                  </a:cubicBezTo>
                  <a:cubicBezTo>
                    <a:pt x="63" y="141"/>
                    <a:pt x="65" y="148"/>
                    <a:pt x="67" y="154"/>
                  </a:cubicBezTo>
                  <a:cubicBezTo>
                    <a:pt x="71" y="168"/>
                    <a:pt x="79" y="180"/>
                    <a:pt x="86" y="193"/>
                  </a:cubicBezTo>
                  <a:cubicBezTo>
                    <a:pt x="94" y="207"/>
                    <a:pt x="98" y="223"/>
                    <a:pt x="102" y="239"/>
                  </a:cubicBezTo>
                  <a:cubicBezTo>
                    <a:pt x="106" y="253"/>
                    <a:pt x="112" y="267"/>
                    <a:pt x="117" y="281"/>
                  </a:cubicBezTo>
                  <a:cubicBezTo>
                    <a:pt x="123" y="298"/>
                    <a:pt x="126" y="316"/>
                    <a:pt x="131" y="333"/>
                  </a:cubicBezTo>
                  <a:cubicBezTo>
                    <a:pt x="135" y="347"/>
                    <a:pt x="157" y="341"/>
                    <a:pt x="153" y="326"/>
                  </a:cubicBezTo>
                  <a:cubicBezTo>
                    <a:pt x="141" y="286"/>
                    <a:pt x="129" y="246"/>
                    <a:pt x="117" y="205"/>
                  </a:cubicBezTo>
                  <a:cubicBezTo>
                    <a:pt x="110" y="186"/>
                    <a:pt x="98" y="171"/>
                    <a:pt x="91" y="153"/>
                  </a:cubicBezTo>
                  <a:cubicBezTo>
                    <a:pt x="88" y="145"/>
                    <a:pt x="86" y="137"/>
                    <a:pt x="83" y="129"/>
                  </a:cubicBezTo>
                  <a:cubicBezTo>
                    <a:pt x="101" y="120"/>
                    <a:pt x="118" y="103"/>
                    <a:pt x="130" y="91"/>
                  </a:cubicBezTo>
                  <a:cubicBezTo>
                    <a:pt x="131" y="90"/>
                    <a:pt x="132" y="90"/>
                    <a:pt x="132" y="89"/>
                  </a:cubicBezTo>
                  <a:cubicBezTo>
                    <a:pt x="145" y="97"/>
                    <a:pt x="160" y="98"/>
                    <a:pt x="175" y="97"/>
                  </a:cubicBezTo>
                  <a:cubicBezTo>
                    <a:pt x="190" y="97"/>
                    <a:pt x="204" y="92"/>
                    <a:pt x="217" y="87"/>
                  </a:cubicBezTo>
                  <a:cubicBezTo>
                    <a:pt x="220" y="95"/>
                    <a:pt x="223" y="102"/>
                    <a:pt x="225" y="108"/>
                  </a:cubicBezTo>
                  <a:cubicBezTo>
                    <a:pt x="232" y="123"/>
                    <a:pt x="243" y="136"/>
                    <a:pt x="257" y="143"/>
                  </a:cubicBezTo>
                  <a:cubicBezTo>
                    <a:pt x="248" y="165"/>
                    <a:pt x="241" y="187"/>
                    <a:pt x="232" y="209"/>
                  </a:cubicBezTo>
                  <a:cubicBezTo>
                    <a:pt x="225" y="230"/>
                    <a:pt x="216" y="251"/>
                    <a:pt x="208" y="272"/>
                  </a:cubicBezTo>
                  <a:cubicBezTo>
                    <a:pt x="200" y="289"/>
                    <a:pt x="191" y="305"/>
                    <a:pt x="187" y="323"/>
                  </a:cubicBezTo>
                  <a:cubicBezTo>
                    <a:pt x="186" y="326"/>
                    <a:pt x="186" y="330"/>
                    <a:pt x="186" y="333"/>
                  </a:cubicBezTo>
                  <a:cubicBezTo>
                    <a:pt x="185" y="348"/>
                    <a:pt x="208" y="348"/>
                    <a:pt x="209" y="333"/>
                  </a:cubicBezTo>
                  <a:cubicBezTo>
                    <a:pt x="210" y="316"/>
                    <a:pt x="220" y="299"/>
                    <a:pt x="228" y="283"/>
                  </a:cubicBezTo>
                  <a:cubicBezTo>
                    <a:pt x="237" y="263"/>
                    <a:pt x="245" y="242"/>
                    <a:pt x="253" y="221"/>
                  </a:cubicBezTo>
                  <a:cubicBezTo>
                    <a:pt x="262" y="196"/>
                    <a:pt x="270" y="171"/>
                    <a:pt x="280" y="147"/>
                  </a:cubicBezTo>
                  <a:cubicBezTo>
                    <a:pt x="282" y="147"/>
                    <a:pt x="283" y="146"/>
                    <a:pt x="285" y="146"/>
                  </a:cubicBezTo>
                  <a:cubicBezTo>
                    <a:pt x="309" y="141"/>
                    <a:pt x="339" y="120"/>
                    <a:pt x="323" y="92"/>
                  </a:cubicBezTo>
                  <a:close/>
                  <a:moveTo>
                    <a:pt x="39" y="99"/>
                  </a:moveTo>
                  <a:cubicBezTo>
                    <a:pt x="39" y="99"/>
                    <a:pt x="39" y="99"/>
                    <a:pt x="40" y="99"/>
                  </a:cubicBezTo>
                  <a:cubicBezTo>
                    <a:pt x="43" y="100"/>
                    <a:pt x="46" y="103"/>
                    <a:pt x="48" y="106"/>
                  </a:cubicBezTo>
                  <a:cubicBezTo>
                    <a:pt x="46" y="105"/>
                    <a:pt x="45" y="104"/>
                    <a:pt x="43" y="103"/>
                  </a:cubicBezTo>
                  <a:cubicBezTo>
                    <a:pt x="42" y="102"/>
                    <a:pt x="40" y="101"/>
                    <a:pt x="39" y="99"/>
                  </a:cubicBezTo>
                  <a:close/>
                  <a:moveTo>
                    <a:pt x="142" y="37"/>
                  </a:moveTo>
                  <a:cubicBezTo>
                    <a:pt x="142" y="36"/>
                    <a:pt x="143" y="36"/>
                    <a:pt x="143" y="36"/>
                  </a:cubicBezTo>
                  <a:cubicBezTo>
                    <a:pt x="143" y="39"/>
                    <a:pt x="142" y="42"/>
                    <a:pt x="141" y="44"/>
                  </a:cubicBezTo>
                  <a:cubicBezTo>
                    <a:pt x="139" y="48"/>
                    <a:pt x="137" y="51"/>
                    <a:pt x="135" y="54"/>
                  </a:cubicBezTo>
                  <a:cubicBezTo>
                    <a:pt x="134" y="48"/>
                    <a:pt x="136" y="41"/>
                    <a:pt x="142" y="37"/>
                  </a:cubicBezTo>
                  <a:close/>
                  <a:moveTo>
                    <a:pt x="234" y="43"/>
                  </a:moveTo>
                  <a:cubicBezTo>
                    <a:pt x="235" y="43"/>
                    <a:pt x="235" y="43"/>
                    <a:pt x="235" y="43"/>
                  </a:cubicBezTo>
                  <a:cubicBezTo>
                    <a:pt x="235" y="45"/>
                    <a:pt x="234" y="46"/>
                    <a:pt x="234" y="48"/>
                  </a:cubicBezTo>
                  <a:cubicBezTo>
                    <a:pt x="234" y="47"/>
                    <a:pt x="234" y="47"/>
                    <a:pt x="234" y="46"/>
                  </a:cubicBezTo>
                  <a:cubicBezTo>
                    <a:pt x="234" y="45"/>
                    <a:pt x="234" y="44"/>
                    <a:pt x="234" y="43"/>
                  </a:cubicBezTo>
                  <a:close/>
                  <a:moveTo>
                    <a:pt x="300" y="115"/>
                  </a:moveTo>
                  <a:cubicBezTo>
                    <a:pt x="298" y="117"/>
                    <a:pt x="295" y="119"/>
                    <a:pt x="292" y="120"/>
                  </a:cubicBezTo>
                  <a:cubicBezTo>
                    <a:pt x="294" y="118"/>
                    <a:pt x="295" y="115"/>
                    <a:pt x="296" y="112"/>
                  </a:cubicBezTo>
                  <a:cubicBezTo>
                    <a:pt x="298" y="109"/>
                    <a:pt x="300" y="105"/>
                    <a:pt x="303" y="103"/>
                  </a:cubicBezTo>
                  <a:cubicBezTo>
                    <a:pt x="304" y="104"/>
                    <a:pt x="304" y="106"/>
                    <a:pt x="304" y="108"/>
                  </a:cubicBezTo>
                  <a:cubicBezTo>
                    <a:pt x="305" y="111"/>
                    <a:pt x="302" y="114"/>
                    <a:pt x="300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7"/>
            <p:cNvSpPr/>
            <p:nvPr/>
          </p:nvSpPr>
          <p:spPr bwMode="auto">
            <a:xfrm>
              <a:off x="4999038" y="1325563"/>
              <a:ext cx="285750" cy="315913"/>
            </a:xfrm>
            <a:custGeom>
              <a:avLst/>
              <a:gdLst>
                <a:gd name="T0" fmla="*/ 72 w 76"/>
                <a:gd name="T1" fmla="*/ 66 h 84"/>
                <a:gd name="T2" fmla="*/ 54 w 76"/>
                <a:gd name="T3" fmla="*/ 15 h 84"/>
                <a:gd name="T4" fmla="*/ 32 w 76"/>
                <a:gd name="T5" fmla="*/ 21 h 84"/>
                <a:gd name="T6" fmla="*/ 34 w 76"/>
                <a:gd name="T7" fmla="*/ 27 h 84"/>
                <a:gd name="T8" fmla="*/ 27 w 76"/>
                <a:gd name="T9" fmla="*/ 14 h 84"/>
                <a:gd name="T10" fmla="*/ 5 w 76"/>
                <a:gd name="T11" fmla="*/ 20 h 84"/>
                <a:gd name="T12" fmla="*/ 63 w 76"/>
                <a:gd name="T13" fmla="*/ 83 h 84"/>
                <a:gd name="T14" fmla="*/ 72 w 76"/>
                <a:gd name="T15" fmla="*/ 6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84">
                  <a:moveTo>
                    <a:pt x="72" y="66"/>
                  </a:moveTo>
                  <a:cubicBezTo>
                    <a:pt x="65" y="50"/>
                    <a:pt x="59" y="33"/>
                    <a:pt x="54" y="15"/>
                  </a:cubicBezTo>
                  <a:cubicBezTo>
                    <a:pt x="51" y="1"/>
                    <a:pt x="28" y="7"/>
                    <a:pt x="32" y="21"/>
                  </a:cubicBezTo>
                  <a:cubicBezTo>
                    <a:pt x="33" y="23"/>
                    <a:pt x="33" y="25"/>
                    <a:pt x="34" y="27"/>
                  </a:cubicBezTo>
                  <a:cubicBezTo>
                    <a:pt x="31" y="23"/>
                    <a:pt x="29" y="18"/>
                    <a:pt x="27" y="14"/>
                  </a:cubicBezTo>
                  <a:cubicBezTo>
                    <a:pt x="22" y="0"/>
                    <a:pt x="0" y="6"/>
                    <a:pt x="5" y="20"/>
                  </a:cubicBezTo>
                  <a:cubicBezTo>
                    <a:pt x="15" y="44"/>
                    <a:pt x="33" y="82"/>
                    <a:pt x="63" y="83"/>
                  </a:cubicBezTo>
                  <a:cubicBezTo>
                    <a:pt x="72" y="84"/>
                    <a:pt x="76" y="73"/>
                    <a:pt x="72" y="66"/>
                  </a:cubicBezTo>
                  <a:close/>
                </a:path>
              </a:pathLst>
            </a:custGeom>
            <a:solidFill>
              <a:srgbClr val="1E5AA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8"/>
            <p:cNvSpPr/>
            <p:nvPr/>
          </p:nvSpPr>
          <p:spPr bwMode="auto">
            <a:xfrm>
              <a:off x="5988051" y="987426"/>
              <a:ext cx="188913" cy="354013"/>
            </a:xfrm>
            <a:custGeom>
              <a:avLst/>
              <a:gdLst>
                <a:gd name="T0" fmla="*/ 49 w 50"/>
                <a:gd name="T1" fmla="*/ 26 h 94"/>
                <a:gd name="T2" fmla="*/ 47 w 50"/>
                <a:gd name="T3" fmla="*/ 19 h 94"/>
                <a:gd name="T4" fmla="*/ 46 w 50"/>
                <a:gd name="T5" fmla="*/ 10 h 94"/>
                <a:gd name="T6" fmla="*/ 32 w 50"/>
                <a:gd name="T7" fmla="*/ 2 h 94"/>
                <a:gd name="T8" fmla="*/ 15 w 50"/>
                <a:gd name="T9" fmla="*/ 5 h 94"/>
                <a:gd name="T10" fmla="*/ 15 w 50"/>
                <a:gd name="T11" fmla="*/ 28 h 94"/>
                <a:gd name="T12" fmla="*/ 22 w 50"/>
                <a:gd name="T13" fmla="*/ 28 h 94"/>
                <a:gd name="T14" fmla="*/ 15 w 50"/>
                <a:gd name="T15" fmla="*/ 46 h 94"/>
                <a:gd name="T16" fmla="*/ 13 w 50"/>
                <a:gd name="T17" fmla="*/ 82 h 94"/>
                <a:gd name="T18" fmla="*/ 33 w 50"/>
                <a:gd name="T19" fmla="*/ 87 h 94"/>
                <a:gd name="T20" fmla="*/ 49 w 50"/>
                <a:gd name="T21" fmla="*/ 2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94">
                  <a:moveTo>
                    <a:pt x="49" y="26"/>
                  </a:moveTo>
                  <a:cubicBezTo>
                    <a:pt x="49" y="23"/>
                    <a:pt x="48" y="21"/>
                    <a:pt x="47" y="19"/>
                  </a:cubicBezTo>
                  <a:cubicBezTo>
                    <a:pt x="47" y="16"/>
                    <a:pt x="47" y="13"/>
                    <a:pt x="46" y="10"/>
                  </a:cubicBezTo>
                  <a:cubicBezTo>
                    <a:pt x="45" y="4"/>
                    <a:pt x="38" y="0"/>
                    <a:pt x="32" y="2"/>
                  </a:cubicBezTo>
                  <a:cubicBezTo>
                    <a:pt x="26" y="3"/>
                    <a:pt x="21" y="5"/>
                    <a:pt x="15" y="5"/>
                  </a:cubicBezTo>
                  <a:cubicBezTo>
                    <a:pt x="0" y="6"/>
                    <a:pt x="0" y="29"/>
                    <a:pt x="15" y="28"/>
                  </a:cubicBezTo>
                  <a:cubicBezTo>
                    <a:pt x="17" y="28"/>
                    <a:pt x="20" y="28"/>
                    <a:pt x="22" y="28"/>
                  </a:cubicBezTo>
                  <a:cubicBezTo>
                    <a:pt x="19" y="34"/>
                    <a:pt x="16" y="41"/>
                    <a:pt x="15" y="46"/>
                  </a:cubicBezTo>
                  <a:cubicBezTo>
                    <a:pt x="12" y="58"/>
                    <a:pt x="10" y="70"/>
                    <a:pt x="13" y="82"/>
                  </a:cubicBezTo>
                  <a:cubicBezTo>
                    <a:pt x="15" y="90"/>
                    <a:pt x="27" y="94"/>
                    <a:pt x="33" y="87"/>
                  </a:cubicBezTo>
                  <a:cubicBezTo>
                    <a:pt x="45" y="71"/>
                    <a:pt x="50" y="46"/>
                    <a:pt x="49" y="26"/>
                  </a:cubicBezTo>
                  <a:close/>
                </a:path>
              </a:pathLst>
            </a:custGeom>
            <a:solidFill>
              <a:srgbClr val="1E5AA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9"/>
            <p:cNvSpPr/>
            <p:nvPr/>
          </p:nvSpPr>
          <p:spPr bwMode="auto">
            <a:xfrm>
              <a:off x="6869113" y="1319213"/>
              <a:ext cx="320675" cy="352425"/>
            </a:xfrm>
            <a:custGeom>
              <a:avLst/>
              <a:gdLst>
                <a:gd name="T0" fmla="*/ 61 w 85"/>
                <a:gd name="T1" fmla="*/ 15 h 94"/>
                <a:gd name="T2" fmla="*/ 60 w 85"/>
                <a:gd name="T3" fmla="*/ 10 h 94"/>
                <a:gd name="T4" fmla="*/ 46 w 85"/>
                <a:gd name="T5" fmla="*/ 2 h 94"/>
                <a:gd name="T6" fmla="*/ 20 w 85"/>
                <a:gd name="T7" fmla="*/ 27 h 94"/>
                <a:gd name="T8" fmla="*/ 8 w 85"/>
                <a:gd name="T9" fmla="*/ 59 h 94"/>
                <a:gd name="T10" fmla="*/ 15 w 85"/>
                <a:gd name="T11" fmla="*/ 78 h 94"/>
                <a:gd name="T12" fmla="*/ 15 w 85"/>
                <a:gd name="T13" fmla="*/ 79 h 94"/>
                <a:gd name="T14" fmla="*/ 29 w 85"/>
                <a:gd name="T15" fmla="*/ 93 h 94"/>
                <a:gd name="T16" fmla="*/ 60 w 85"/>
                <a:gd name="T17" fmla="*/ 66 h 94"/>
                <a:gd name="T18" fmla="*/ 80 w 85"/>
                <a:gd name="T19" fmla="*/ 26 h 94"/>
                <a:gd name="T20" fmla="*/ 61 w 85"/>
                <a:gd name="T21" fmla="*/ 1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94">
                  <a:moveTo>
                    <a:pt x="61" y="15"/>
                  </a:moveTo>
                  <a:cubicBezTo>
                    <a:pt x="61" y="14"/>
                    <a:pt x="61" y="12"/>
                    <a:pt x="60" y="10"/>
                  </a:cubicBezTo>
                  <a:cubicBezTo>
                    <a:pt x="58" y="5"/>
                    <a:pt x="52" y="0"/>
                    <a:pt x="46" y="2"/>
                  </a:cubicBezTo>
                  <a:cubicBezTo>
                    <a:pt x="33" y="7"/>
                    <a:pt x="26" y="15"/>
                    <a:pt x="20" y="27"/>
                  </a:cubicBezTo>
                  <a:cubicBezTo>
                    <a:pt x="16" y="38"/>
                    <a:pt x="17" y="51"/>
                    <a:pt x="8" y="59"/>
                  </a:cubicBezTo>
                  <a:cubicBezTo>
                    <a:pt x="0" y="66"/>
                    <a:pt x="6" y="77"/>
                    <a:pt x="15" y="78"/>
                  </a:cubicBezTo>
                  <a:cubicBezTo>
                    <a:pt x="15" y="78"/>
                    <a:pt x="15" y="78"/>
                    <a:pt x="15" y="79"/>
                  </a:cubicBezTo>
                  <a:cubicBezTo>
                    <a:pt x="13" y="88"/>
                    <a:pt x="20" y="94"/>
                    <a:pt x="29" y="93"/>
                  </a:cubicBezTo>
                  <a:cubicBezTo>
                    <a:pt x="43" y="91"/>
                    <a:pt x="52" y="77"/>
                    <a:pt x="60" y="66"/>
                  </a:cubicBezTo>
                  <a:cubicBezTo>
                    <a:pt x="68" y="54"/>
                    <a:pt x="75" y="40"/>
                    <a:pt x="80" y="26"/>
                  </a:cubicBezTo>
                  <a:cubicBezTo>
                    <a:pt x="85" y="14"/>
                    <a:pt x="69" y="8"/>
                    <a:pt x="61" y="15"/>
                  </a:cubicBezTo>
                  <a:close/>
                </a:path>
              </a:pathLst>
            </a:custGeom>
            <a:solidFill>
              <a:srgbClr val="1E5AA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197" name="Freeform 10"/>
            <p:cNvSpPr/>
            <p:nvPr/>
          </p:nvSpPr>
          <p:spPr bwMode="auto">
            <a:xfrm>
              <a:off x="7351713" y="2228851"/>
              <a:ext cx="349250" cy="179388"/>
            </a:xfrm>
            <a:custGeom>
              <a:avLst/>
              <a:gdLst>
                <a:gd name="T0" fmla="*/ 90 w 93"/>
                <a:gd name="T1" fmla="*/ 33 h 48"/>
                <a:gd name="T2" fmla="*/ 84 w 93"/>
                <a:gd name="T3" fmla="*/ 11 h 48"/>
                <a:gd name="T4" fmla="*/ 70 w 93"/>
                <a:gd name="T5" fmla="*/ 2 h 48"/>
                <a:gd name="T6" fmla="*/ 31 w 93"/>
                <a:gd name="T7" fmla="*/ 19 h 48"/>
                <a:gd name="T8" fmla="*/ 30 w 93"/>
                <a:gd name="T9" fmla="*/ 19 h 48"/>
                <a:gd name="T10" fmla="*/ 29 w 93"/>
                <a:gd name="T11" fmla="*/ 18 h 48"/>
                <a:gd name="T12" fmla="*/ 8 w 93"/>
                <a:gd name="T13" fmla="*/ 23 h 48"/>
                <a:gd name="T14" fmla="*/ 14 w 93"/>
                <a:gd name="T15" fmla="*/ 44 h 48"/>
                <a:gd name="T16" fmla="*/ 28 w 93"/>
                <a:gd name="T17" fmla="*/ 43 h 48"/>
                <a:gd name="T18" fmla="*/ 76 w 93"/>
                <a:gd name="T19" fmla="*/ 47 h 48"/>
                <a:gd name="T20" fmla="*/ 90 w 93"/>
                <a:gd name="T21" fmla="*/ 3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48">
                  <a:moveTo>
                    <a:pt x="90" y="33"/>
                  </a:moveTo>
                  <a:cubicBezTo>
                    <a:pt x="87" y="25"/>
                    <a:pt x="86" y="18"/>
                    <a:pt x="84" y="11"/>
                  </a:cubicBezTo>
                  <a:cubicBezTo>
                    <a:pt x="83" y="5"/>
                    <a:pt x="76" y="0"/>
                    <a:pt x="70" y="2"/>
                  </a:cubicBezTo>
                  <a:cubicBezTo>
                    <a:pt x="57" y="8"/>
                    <a:pt x="44" y="15"/>
                    <a:pt x="31" y="19"/>
                  </a:cubicBezTo>
                  <a:cubicBezTo>
                    <a:pt x="31" y="19"/>
                    <a:pt x="31" y="19"/>
                    <a:pt x="30" y="19"/>
                  </a:cubicBezTo>
                  <a:cubicBezTo>
                    <a:pt x="30" y="18"/>
                    <a:pt x="29" y="18"/>
                    <a:pt x="29" y="18"/>
                  </a:cubicBezTo>
                  <a:cubicBezTo>
                    <a:pt x="24" y="9"/>
                    <a:pt x="8" y="13"/>
                    <a:pt x="8" y="23"/>
                  </a:cubicBezTo>
                  <a:cubicBezTo>
                    <a:pt x="0" y="29"/>
                    <a:pt x="2" y="44"/>
                    <a:pt x="14" y="44"/>
                  </a:cubicBezTo>
                  <a:cubicBezTo>
                    <a:pt x="19" y="44"/>
                    <a:pt x="24" y="44"/>
                    <a:pt x="28" y="43"/>
                  </a:cubicBezTo>
                  <a:cubicBezTo>
                    <a:pt x="44" y="47"/>
                    <a:pt x="65" y="45"/>
                    <a:pt x="76" y="47"/>
                  </a:cubicBezTo>
                  <a:cubicBezTo>
                    <a:pt x="83" y="48"/>
                    <a:pt x="93" y="42"/>
                    <a:pt x="90" y="33"/>
                  </a:cubicBezTo>
                  <a:close/>
                </a:path>
              </a:pathLst>
            </a:custGeom>
            <a:solidFill>
              <a:srgbClr val="1E5AA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11"/>
            <p:cNvSpPr/>
            <p:nvPr/>
          </p:nvSpPr>
          <p:spPr bwMode="auto">
            <a:xfrm>
              <a:off x="7234238" y="3190876"/>
              <a:ext cx="368300" cy="247650"/>
            </a:xfrm>
            <a:custGeom>
              <a:avLst/>
              <a:gdLst>
                <a:gd name="T0" fmla="*/ 97 w 98"/>
                <a:gd name="T1" fmla="*/ 50 h 66"/>
                <a:gd name="T2" fmla="*/ 80 w 98"/>
                <a:gd name="T3" fmla="*/ 27 h 66"/>
                <a:gd name="T4" fmla="*/ 68 w 98"/>
                <a:gd name="T5" fmla="*/ 28 h 66"/>
                <a:gd name="T6" fmla="*/ 45 w 98"/>
                <a:gd name="T7" fmla="*/ 3 h 66"/>
                <a:gd name="T8" fmla="*/ 32 w 98"/>
                <a:gd name="T9" fmla="*/ 4 h 66"/>
                <a:gd name="T10" fmla="*/ 15 w 98"/>
                <a:gd name="T11" fmla="*/ 6 h 66"/>
                <a:gd name="T12" fmla="*/ 15 w 98"/>
                <a:gd name="T13" fmla="*/ 29 h 66"/>
                <a:gd name="T14" fmla="*/ 28 w 98"/>
                <a:gd name="T15" fmla="*/ 28 h 66"/>
                <a:gd name="T16" fmla="*/ 30 w 98"/>
                <a:gd name="T17" fmla="*/ 28 h 66"/>
                <a:gd name="T18" fmla="*/ 29 w 98"/>
                <a:gd name="T19" fmla="*/ 36 h 66"/>
                <a:gd name="T20" fmla="*/ 42 w 98"/>
                <a:gd name="T21" fmla="*/ 57 h 66"/>
                <a:gd name="T22" fmla="*/ 64 w 98"/>
                <a:gd name="T23" fmla="*/ 55 h 66"/>
                <a:gd name="T24" fmla="*/ 65 w 98"/>
                <a:gd name="T25" fmla="*/ 55 h 66"/>
                <a:gd name="T26" fmla="*/ 83 w 98"/>
                <a:gd name="T27" fmla="*/ 64 h 66"/>
                <a:gd name="T28" fmla="*/ 97 w 98"/>
                <a:gd name="T29" fmla="*/ 5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8" h="66">
                  <a:moveTo>
                    <a:pt x="97" y="50"/>
                  </a:moveTo>
                  <a:cubicBezTo>
                    <a:pt x="95" y="39"/>
                    <a:pt x="91" y="29"/>
                    <a:pt x="80" y="27"/>
                  </a:cubicBezTo>
                  <a:cubicBezTo>
                    <a:pt x="76" y="26"/>
                    <a:pt x="72" y="26"/>
                    <a:pt x="68" y="28"/>
                  </a:cubicBezTo>
                  <a:cubicBezTo>
                    <a:pt x="61" y="19"/>
                    <a:pt x="54" y="9"/>
                    <a:pt x="45" y="3"/>
                  </a:cubicBezTo>
                  <a:cubicBezTo>
                    <a:pt x="40" y="0"/>
                    <a:pt x="35" y="1"/>
                    <a:pt x="32" y="4"/>
                  </a:cubicBezTo>
                  <a:cubicBezTo>
                    <a:pt x="26" y="4"/>
                    <a:pt x="20" y="5"/>
                    <a:pt x="15" y="6"/>
                  </a:cubicBezTo>
                  <a:cubicBezTo>
                    <a:pt x="0" y="6"/>
                    <a:pt x="0" y="29"/>
                    <a:pt x="15" y="29"/>
                  </a:cubicBezTo>
                  <a:cubicBezTo>
                    <a:pt x="19" y="28"/>
                    <a:pt x="24" y="28"/>
                    <a:pt x="28" y="28"/>
                  </a:cubicBezTo>
                  <a:cubicBezTo>
                    <a:pt x="29" y="28"/>
                    <a:pt x="30" y="28"/>
                    <a:pt x="30" y="28"/>
                  </a:cubicBezTo>
                  <a:cubicBezTo>
                    <a:pt x="30" y="31"/>
                    <a:pt x="29" y="33"/>
                    <a:pt x="29" y="36"/>
                  </a:cubicBezTo>
                  <a:cubicBezTo>
                    <a:pt x="28" y="45"/>
                    <a:pt x="34" y="54"/>
                    <a:pt x="42" y="57"/>
                  </a:cubicBezTo>
                  <a:cubicBezTo>
                    <a:pt x="50" y="60"/>
                    <a:pt x="57" y="58"/>
                    <a:pt x="64" y="55"/>
                  </a:cubicBezTo>
                  <a:cubicBezTo>
                    <a:pt x="64" y="55"/>
                    <a:pt x="64" y="55"/>
                    <a:pt x="65" y="55"/>
                  </a:cubicBezTo>
                  <a:cubicBezTo>
                    <a:pt x="70" y="59"/>
                    <a:pt x="75" y="62"/>
                    <a:pt x="83" y="64"/>
                  </a:cubicBezTo>
                  <a:cubicBezTo>
                    <a:pt x="92" y="66"/>
                    <a:pt x="98" y="58"/>
                    <a:pt x="97" y="50"/>
                  </a:cubicBezTo>
                  <a:close/>
                </a:path>
              </a:pathLst>
            </a:custGeom>
            <a:solidFill>
              <a:srgbClr val="1E5AA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12"/>
            <p:cNvSpPr>
              <a:spLocks noEditPoints="1"/>
            </p:cNvSpPr>
            <p:nvPr/>
          </p:nvSpPr>
          <p:spPr bwMode="auto">
            <a:xfrm>
              <a:off x="4600576" y="3221038"/>
              <a:ext cx="349250" cy="209550"/>
            </a:xfrm>
            <a:custGeom>
              <a:avLst/>
              <a:gdLst>
                <a:gd name="T0" fmla="*/ 87 w 93"/>
                <a:gd name="T1" fmla="*/ 6 h 56"/>
                <a:gd name="T2" fmla="*/ 67 w 93"/>
                <a:gd name="T3" fmla="*/ 2 h 56"/>
                <a:gd name="T4" fmla="*/ 51 w 93"/>
                <a:gd name="T5" fmla="*/ 8 h 56"/>
                <a:gd name="T6" fmla="*/ 46 w 93"/>
                <a:gd name="T7" fmla="*/ 5 h 56"/>
                <a:gd name="T8" fmla="*/ 34 w 93"/>
                <a:gd name="T9" fmla="*/ 5 h 56"/>
                <a:gd name="T10" fmla="*/ 24 w 93"/>
                <a:gd name="T11" fmla="*/ 4 h 56"/>
                <a:gd name="T12" fmla="*/ 2 w 93"/>
                <a:gd name="T13" fmla="*/ 41 h 56"/>
                <a:gd name="T14" fmla="*/ 25 w 93"/>
                <a:gd name="T15" fmla="*/ 41 h 56"/>
                <a:gd name="T16" fmla="*/ 25 w 93"/>
                <a:gd name="T17" fmla="*/ 39 h 56"/>
                <a:gd name="T18" fmla="*/ 42 w 93"/>
                <a:gd name="T19" fmla="*/ 47 h 56"/>
                <a:gd name="T20" fmla="*/ 50 w 93"/>
                <a:gd name="T21" fmla="*/ 33 h 56"/>
                <a:gd name="T22" fmla="*/ 52 w 93"/>
                <a:gd name="T23" fmla="*/ 33 h 56"/>
                <a:gd name="T24" fmla="*/ 85 w 93"/>
                <a:gd name="T25" fmla="*/ 27 h 56"/>
                <a:gd name="T26" fmla="*/ 87 w 93"/>
                <a:gd name="T27" fmla="*/ 6 h 56"/>
                <a:gd name="T28" fmla="*/ 25 w 93"/>
                <a:gd name="T29" fmla="*/ 36 h 56"/>
                <a:gd name="T30" fmla="*/ 25 w 93"/>
                <a:gd name="T31" fmla="*/ 30 h 56"/>
                <a:gd name="T32" fmla="*/ 25 w 93"/>
                <a:gd name="T33" fmla="*/ 28 h 56"/>
                <a:gd name="T34" fmla="*/ 25 w 93"/>
                <a:gd name="T35" fmla="*/ 27 h 56"/>
                <a:gd name="T36" fmla="*/ 27 w 93"/>
                <a:gd name="T37" fmla="*/ 27 h 56"/>
                <a:gd name="T38" fmla="*/ 30 w 93"/>
                <a:gd name="T39" fmla="*/ 27 h 56"/>
                <a:gd name="T40" fmla="*/ 30 w 93"/>
                <a:gd name="T41" fmla="*/ 27 h 56"/>
                <a:gd name="T42" fmla="*/ 25 w 93"/>
                <a:gd name="T43" fmla="*/ 3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3" h="56">
                  <a:moveTo>
                    <a:pt x="87" y="6"/>
                  </a:moveTo>
                  <a:cubicBezTo>
                    <a:pt x="81" y="0"/>
                    <a:pt x="74" y="1"/>
                    <a:pt x="67" y="2"/>
                  </a:cubicBezTo>
                  <a:cubicBezTo>
                    <a:pt x="62" y="3"/>
                    <a:pt x="56" y="5"/>
                    <a:pt x="51" y="8"/>
                  </a:cubicBezTo>
                  <a:cubicBezTo>
                    <a:pt x="49" y="7"/>
                    <a:pt x="47" y="6"/>
                    <a:pt x="46" y="5"/>
                  </a:cubicBezTo>
                  <a:cubicBezTo>
                    <a:pt x="41" y="2"/>
                    <a:pt x="37" y="3"/>
                    <a:pt x="34" y="5"/>
                  </a:cubicBezTo>
                  <a:cubicBezTo>
                    <a:pt x="31" y="4"/>
                    <a:pt x="28" y="4"/>
                    <a:pt x="24" y="4"/>
                  </a:cubicBezTo>
                  <a:cubicBezTo>
                    <a:pt x="4" y="6"/>
                    <a:pt x="0" y="24"/>
                    <a:pt x="2" y="41"/>
                  </a:cubicBezTo>
                  <a:cubicBezTo>
                    <a:pt x="4" y="55"/>
                    <a:pt x="27" y="56"/>
                    <a:pt x="25" y="41"/>
                  </a:cubicBezTo>
                  <a:cubicBezTo>
                    <a:pt x="25" y="40"/>
                    <a:pt x="25" y="40"/>
                    <a:pt x="25" y="39"/>
                  </a:cubicBezTo>
                  <a:cubicBezTo>
                    <a:pt x="27" y="47"/>
                    <a:pt x="34" y="52"/>
                    <a:pt x="42" y="47"/>
                  </a:cubicBezTo>
                  <a:cubicBezTo>
                    <a:pt x="47" y="43"/>
                    <a:pt x="49" y="39"/>
                    <a:pt x="50" y="33"/>
                  </a:cubicBezTo>
                  <a:cubicBezTo>
                    <a:pt x="50" y="33"/>
                    <a:pt x="51" y="33"/>
                    <a:pt x="52" y="33"/>
                  </a:cubicBezTo>
                  <a:cubicBezTo>
                    <a:pt x="63" y="36"/>
                    <a:pt x="76" y="36"/>
                    <a:pt x="85" y="27"/>
                  </a:cubicBezTo>
                  <a:cubicBezTo>
                    <a:pt x="90" y="21"/>
                    <a:pt x="93" y="12"/>
                    <a:pt x="87" y="6"/>
                  </a:cubicBezTo>
                  <a:close/>
                  <a:moveTo>
                    <a:pt x="25" y="36"/>
                  </a:moveTo>
                  <a:cubicBezTo>
                    <a:pt x="25" y="34"/>
                    <a:pt x="25" y="32"/>
                    <a:pt x="25" y="30"/>
                  </a:cubicBezTo>
                  <a:cubicBezTo>
                    <a:pt x="25" y="29"/>
                    <a:pt x="25" y="28"/>
                    <a:pt x="25" y="28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6" y="27"/>
                    <a:pt x="26" y="27"/>
                    <a:pt x="27" y="27"/>
                  </a:cubicBezTo>
                  <a:cubicBezTo>
                    <a:pt x="27" y="29"/>
                    <a:pt x="27" y="29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6" y="30"/>
                    <a:pt x="25" y="33"/>
                    <a:pt x="25" y="36"/>
                  </a:cubicBezTo>
                  <a:close/>
                </a:path>
              </a:pathLst>
            </a:custGeom>
            <a:solidFill>
              <a:srgbClr val="1E5AA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13"/>
            <p:cNvSpPr/>
            <p:nvPr/>
          </p:nvSpPr>
          <p:spPr bwMode="auto">
            <a:xfrm>
              <a:off x="4441826" y="2228851"/>
              <a:ext cx="381000" cy="195263"/>
            </a:xfrm>
            <a:custGeom>
              <a:avLst/>
              <a:gdLst>
                <a:gd name="T0" fmla="*/ 77 w 101"/>
                <a:gd name="T1" fmla="*/ 14 h 52"/>
                <a:gd name="T2" fmla="*/ 31 w 101"/>
                <a:gd name="T3" fmla="*/ 0 h 52"/>
                <a:gd name="T4" fmla="*/ 20 w 101"/>
                <a:gd name="T5" fmla="*/ 14 h 52"/>
                <a:gd name="T6" fmla="*/ 15 w 101"/>
                <a:gd name="T7" fmla="*/ 14 h 52"/>
                <a:gd name="T8" fmla="*/ 15 w 101"/>
                <a:gd name="T9" fmla="*/ 37 h 52"/>
                <a:gd name="T10" fmla="*/ 67 w 101"/>
                <a:gd name="T11" fmla="*/ 48 h 52"/>
                <a:gd name="T12" fmla="*/ 98 w 101"/>
                <a:gd name="T13" fmla="*/ 38 h 52"/>
                <a:gd name="T14" fmla="*/ 77 w 101"/>
                <a:gd name="T15" fmla="*/ 1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52">
                  <a:moveTo>
                    <a:pt x="77" y="14"/>
                  </a:moveTo>
                  <a:cubicBezTo>
                    <a:pt x="62" y="7"/>
                    <a:pt x="48" y="0"/>
                    <a:pt x="31" y="0"/>
                  </a:cubicBezTo>
                  <a:cubicBezTo>
                    <a:pt x="23" y="0"/>
                    <a:pt x="19" y="7"/>
                    <a:pt x="20" y="14"/>
                  </a:cubicBezTo>
                  <a:cubicBezTo>
                    <a:pt x="18" y="14"/>
                    <a:pt x="17" y="14"/>
                    <a:pt x="15" y="14"/>
                  </a:cubicBezTo>
                  <a:cubicBezTo>
                    <a:pt x="0" y="13"/>
                    <a:pt x="0" y="36"/>
                    <a:pt x="15" y="37"/>
                  </a:cubicBezTo>
                  <a:cubicBezTo>
                    <a:pt x="34" y="37"/>
                    <a:pt x="50" y="40"/>
                    <a:pt x="67" y="48"/>
                  </a:cubicBezTo>
                  <a:cubicBezTo>
                    <a:pt x="77" y="52"/>
                    <a:pt x="94" y="51"/>
                    <a:pt x="98" y="38"/>
                  </a:cubicBezTo>
                  <a:cubicBezTo>
                    <a:pt x="101" y="26"/>
                    <a:pt x="86" y="18"/>
                    <a:pt x="77" y="14"/>
                  </a:cubicBezTo>
                  <a:close/>
                </a:path>
              </a:pathLst>
            </a:custGeom>
            <a:solidFill>
              <a:srgbClr val="1E5AA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14"/>
            <p:cNvSpPr/>
            <p:nvPr/>
          </p:nvSpPr>
          <p:spPr bwMode="auto">
            <a:xfrm>
              <a:off x="5619751" y="3903663"/>
              <a:ext cx="971550" cy="142875"/>
            </a:xfrm>
            <a:custGeom>
              <a:avLst/>
              <a:gdLst>
                <a:gd name="T0" fmla="*/ 243 w 258"/>
                <a:gd name="T1" fmla="*/ 1 h 38"/>
                <a:gd name="T2" fmla="*/ 129 w 258"/>
                <a:gd name="T3" fmla="*/ 1 h 38"/>
                <a:gd name="T4" fmla="*/ 15 w 258"/>
                <a:gd name="T5" fmla="*/ 9 h 38"/>
                <a:gd name="T6" fmla="*/ 15 w 258"/>
                <a:gd name="T7" fmla="*/ 32 h 38"/>
                <a:gd name="T8" fmla="*/ 93 w 258"/>
                <a:gd name="T9" fmla="*/ 26 h 38"/>
                <a:gd name="T10" fmla="*/ 107 w 258"/>
                <a:gd name="T11" fmla="*/ 35 h 38"/>
                <a:gd name="T12" fmla="*/ 169 w 258"/>
                <a:gd name="T13" fmla="*/ 32 h 38"/>
                <a:gd name="T14" fmla="*/ 204 w 258"/>
                <a:gd name="T15" fmla="*/ 32 h 38"/>
                <a:gd name="T16" fmla="*/ 243 w 258"/>
                <a:gd name="T17" fmla="*/ 24 h 38"/>
                <a:gd name="T18" fmla="*/ 243 w 258"/>
                <a:gd name="T19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8" h="38">
                  <a:moveTo>
                    <a:pt x="243" y="1"/>
                  </a:moveTo>
                  <a:cubicBezTo>
                    <a:pt x="205" y="1"/>
                    <a:pt x="167" y="0"/>
                    <a:pt x="129" y="1"/>
                  </a:cubicBezTo>
                  <a:cubicBezTo>
                    <a:pt x="90" y="2"/>
                    <a:pt x="53" y="6"/>
                    <a:pt x="15" y="9"/>
                  </a:cubicBezTo>
                  <a:cubicBezTo>
                    <a:pt x="0" y="10"/>
                    <a:pt x="0" y="34"/>
                    <a:pt x="15" y="32"/>
                  </a:cubicBezTo>
                  <a:cubicBezTo>
                    <a:pt x="41" y="30"/>
                    <a:pt x="67" y="28"/>
                    <a:pt x="93" y="26"/>
                  </a:cubicBezTo>
                  <a:cubicBezTo>
                    <a:pt x="94" y="32"/>
                    <a:pt x="99" y="38"/>
                    <a:pt x="107" y="35"/>
                  </a:cubicBezTo>
                  <a:cubicBezTo>
                    <a:pt x="126" y="27"/>
                    <a:pt x="149" y="32"/>
                    <a:pt x="169" y="32"/>
                  </a:cubicBezTo>
                  <a:cubicBezTo>
                    <a:pt x="181" y="32"/>
                    <a:pt x="192" y="33"/>
                    <a:pt x="204" y="32"/>
                  </a:cubicBezTo>
                  <a:cubicBezTo>
                    <a:pt x="217" y="30"/>
                    <a:pt x="230" y="25"/>
                    <a:pt x="243" y="24"/>
                  </a:cubicBezTo>
                  <a:cubicBezTo>
                    <a:pt x="258" y="22"/>
                    <a:pt x="258" y="1"/>
                    <a:pt x="243" y="1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15"/>
            <p:cNvSpPr/>
            <p:nvPr/>
          </p:nvSpPr>
          <p:spPr bwMode="auto">
            <a:xfrm>
              <a:off x="5605463" y="4081463"/>
              <a:ext cx="974725" cy="153988"/>
            </a:xfrm>
            <a:custGeom>
              <a:avLst/>
              <a:gdLst>
                <a:gd name="T0" fmla="*/ 248 w 259"/>
                <a:gd name="T1" fmla="*/ 5 h 41"/>
                <a:gd name="T2" fmla="*/ 186 w 259"/>
                <a:gd name="T3" fmla="*/ 2 h 41"/>
                <a:gd name="T4" fmla="*/ 117 w 259"/>
                <a:gd name="T5" fmla="*/ 3 h 41"/>
                <a:gd name="T6" fmla="*/ 60 w 259"/>
                <a:gd name="T7" fmla="*/ 1 h 41"/>
                <a:gd name="T8" fmla="*/ 12 w 259"/>
                <a:gd name="T9" fmla="*/ 11 h 41"/>
                <a:gd name="T10" fmla="*/ 24 w 259"/>
                <a:gd name="T11" fmla="*/ 31 h 41"/>
                <a:gd name="T12" fmla="*/ 64 w 259"/>
                <a:gd name="T13" fmla="*/ 25 h 41"/>
                <a:gd name="T14" fmla="*/ 100 w 259"/>
                <a:gd name="T15" fmla="*/ 26 h 41"/>
                <a:gd name="T16" fmla="*/ 110 w 259"/>
                <a:gd name="T17" fmla="*/ 40 h 41"/>
                <a:gd name="T18" fmla="*/ 191 w 259"/>
                <a:gd name="T19" fmla="*/ 40 h 41"/>
                <a:gd name="T20" fmla="*/ 250 w 259"/>
                <a:gd name="T21" fmla="*/ 26 h 41"/>
                <a:gd name="T22" fmla="*/ 248 w 259"/>
                <a:gd name="T23" fmla="*/ 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9" h="41">
                  <a:moveTo>
                    <a:pt x="248" y="5"/>
                  </a:moveTo>
                  <a:cubicBezTo>
                    <a:pt x="227" y="1"/>
                    <a:pt x="206" y="2"/>
                    <a:pt x="186" y="2"/>
                  </a:cubicBezTo>
                  <a:cubicBezTo>
                    <a:pt x="163" y="3"/>
                    <a:pt x="140" y="3"/>
                    <a:pt x="117" y="3"/>
                  </a:cubicBezTo>
                  <a:cubicBezTo>
                    <a:pt x="98" y="3"/>
                    <a:pt x="79" y="2"/>
                    <a:pt x="60" y="1"/>
                  </a:cubicBezTo>
                  <a:cubicBezTo>
                    <a:pt x="44" y="0"/>
                    <a:pt x="26" y="1"/>
                    <a:pt x="12" y="11"/>
                  </a:cubicBezTo>
                  <a:cubicBezTo>
                    <a:pt x="0" y="19"/>
                    <a:pt x="12" y="39"/>
                    <a:pt x="24" y="31"/>
                  </a:cubicBezTo>
                  <a:cubicBezTo>
                    <a:pt x="35" y="22"/>
                    <a:pt x="50" y="24"/>
                    <a:pt x="64" y="25"/>
                  </a:cubicBezTo>
                  <a:cubicBezTo>
                    <a:pt x="76" y="25"/>
                    <a:pt x="88" y="26"/>
                    <a:pt x="100" y="26"/>
                  </a:cubicBezTo>
                  <a:cubicBezTo>
                    <a:pt x="98" y="32"/>
                    <a:pt x="102" y="40"/>
                    <a:pt x="110" y="40"/>
                  </a:cubicBezTo>
                  <a:cubicBezTo>
                    <a:pt x="137" y="40"/>
                    <a:pt x="164" y="41"/>
                    <a:pt x="191" y="40"/>
                  </a:cubicBezTo>
                  <a:cubicBezTo>
                    <a:pt x="210" y="40"/>
                    <a:pt x="235" y="38"/>
                    <a:pt x="250" y="26"/>
                  </a:cubicBezTo>
                  <a:cubicBezTo>
                    <a:pt x="257" y="21"/>
                    <a:pt x="259" y="7"/>
                    <a:pt x="248" y="5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16"/>
            <p:cNvSpPr>
              <a:spLocks noEditPoints="1"/>
            </p:cNvSpPr>
            <p:nvPr/>
          </p:nvSpPr>
          <p:spPr bwMode="auto">
            <a:xfrm>
              <a:off x="5619751" y="4230688"/>
              <a:ext cx="925513" cy="403225"/>
            </a:xfrm>
            <a:custGeom>
              <a:avLst/>
              <a:gdLst>
                <a:gd name="T0" fmla="*/ 239 w 246"/>
                <a:gd name="T1" fmla="*/ 18 h 107"/>
                <a:gd name="T2" fmla="*/ 159 w 246"/>
                <a:gd name="T3" fmla="*/ 9 h 107"/>
                <a:gd name="T4" fmla="*/ 15 w 246"/>
                <a:gd name="T5" fmla="*/ 23 h 107"/>
                <a:gd name="T6" fmla="*/ 21 w 246"/>
                <a:gd name="T7" fmla="*/ 45 h 107"/>
                <a:gd name="T8" fmla="*/ 45 w 246"/>
                <a:gd name="T9" fmla="*/ 40 h 107"/>
                <a:gd name="T10" fmla="*/ 46 w 246"/>
                <a:gd name="T11" fmla="*/ 54 h 107"/>
                <a:gd name="T12" fmla="*/ 64 w 246"/>
                <a:gd name="T13" fmla="*/ 63 h 107"/>
                <a:gd name="T14" fmla="*/ 61 w 246"/>
                <a:gd name="T15" fmla="*/ 73 h 107"/>
                <a:gd name="T16" fmla="*/ 63 w 246"/>
                <a:gd name="T17" fmla="*/ 78 h 107"/>
                <a:gd name="T18" fmla="*/ 63 w 246"/>
                <a:gd name="T19" fmla="*/ 95 h 107"/>
                <a:gd name="T20" fmla="*/ 80 w 246"/>
                <a:gd name="T21" fmla="*/ 102 h 107"/>
                <a:gd name="T22" fmla="*/ 84 w 246"/>
                <a:gd name="T23" fmla="*/ 100 h 107"/>
                <a:gd name="T24" fmla="*/ 112 w 246"/>
                <a:gd name="T25" fmla="*/ 106 h 107"/>
                <a:gd name="T26" fmla="*/ 150 w 246"/>
                <a:gd name="T27" fmla="*/ 106 h 107"/>
                <a:gd name="T28" fmla="*/ 189 w 246"/>
                <a:gd name="T29" fmla="*/ 78 h 107"/>
                <a:gd name="T30" fmla="*/ 193 w 246"/>
                <a:gd name="T31" fmla="*/ 70 h 107"/>
                <a:gd name="T32" fmla="*/ 200 w 246"/>
                <a:gd name="T33" fmla="*/ 56 h 107"/>
                <a:gd name="T34" fmla="*/ 197 w 246"/>
                <a:gd name="T35" fmla="*/ 45 h 107"/>
                <a:gd name="T36" fmla="*/ 234 w 246"/>
                <a:gd name="T37" fmla="*/ 37 h 107"/>
                <a:gd name="T38" fmla="*/ 239 w 246"/>
                <a:gd name="T39" fmla="*/ 18 h 107"/>
                <a:gd name="T40" fmla="*/ 97 w 246"/>
                <a:gd name="T41" fmla="*/ 62 h 107"/>
                <a:gd name="T42" fmla="*/ 104 w 246"/>
                <a:gd name="T43" fmla="*/ 62 h 107"/>
                <a:gd name="T44" fmla="*/ 166 w 246"/>
                <a:gd name="T45" fmla="*/ 62 h 107"/>
                <a:gd name="T46" fmla="*/ 97 w 246"/>
                <a:gd name="T47" fmla="*/ 6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6" h="107">
                  <a:moveTo>
                    <a:pt x="239" y="18"/>
                  </a:moveTo>
                  <a:cubicBezTo>
                    <a:pt x="221" y="0"/>
                    <a:pt x="182" y="9"/>
                    <a:pt x="159" y="9"/>
                  </a:cubicBezTo>
                  <a:cubicBezTo>
                    <a:pt x="110" y="9"/>
                    <a:pt x="62" y="10"/>
                    <a:pt x="15" y="23"/>
                  </a:cubicBezTo>
                  <a:cubicBezTo>
                    <a:pt x="0" y="27"/>
                    <a:pt x="6" y="49"/>
                    <a:pt x="21" y="45"/>
                  </a:cubicBezTo>
                  <a:cubicBezTo>
                    <a:pt x="29" y="43"/>
                    <a:pt x="37" y="41"/>
                    <a:pt x="45" y="40"/>
                  </a:cubicBezTo>
                  <a:cubicBezTo>
                    <a:pt x="42" y="44"/>
                    <a:pt x="43" y="51"/>
                    <a:pt x="46" y="54"/>
                  </a:cubicBezTo>
                  <a:cubicBezTo>
                    <a:pt x="51" y="59"/>
                    <a:pt x="57" y="62"/>
                    <a:pt x="64" y="63"/>
                  </a:cubicBezTo>
                  <a:cubicBezTo>
                    <a:pt x="62" y="65"/>
                    <a:pt x="60" y="69"/>
                    <a:pt x="61" y="73"/>
                  </a:cubicBezTo>
                  <a:cubicBezTo>
                    <a:pt x="62" y="75"/>
                    <a:pt x="62" y="76"/>
                    <a:pt x="63" y="78"/>
                  </a:cubicBezTo>
                  <a:cubicBezTo>
                    <a:pt x="61" y="83"/>
                    <a:pt x="61" y="88"/>
                    <a:pt x="63" y="95"/>
                  </a:cubicBezTo>
                  <a:cubicBezTo>
                    <a:pt x="66" y="102"/>
                    <a:pt x="73" y="105"/>
                    <a:pt x="80" y="102"/>
                  </a:cubicBezTo>
                  <a:cubicBezTo>
                    <a:pt x="82" y="101"/>
                    <a:pt x="83" y="101"/>
                    <a:pt x="84" y="100"/>
                  </a:cubicBezTo>
                  <a:cubicBezTo>
                    <a:pt x="92" y="104"/>
                    <a:pt x="102" y="105"/>
                    <a:pt x="112" y="106"/>
                  </a:cubicBezTo>
                  <a:cubicBezTo>
                    <a:pt x="124" y="107"/>
                    <a:pt x="138" y="107"/>
                    <a:pt x="150" y="106"/>
                  </a:cubicBezTo>
                  <a:cubicBezTo>
                    <a:pt x="169" y="104"/>
                    <a:pt x="178" y="91"/>
                    <a:pt x="189" y="78"/>
                  </a:cubicBezTo>
                  <a:cubicBezTo>
                    <a:pt x="192" y="76"/>
                    <a:pt x="193" y="73"/>
                    <a:pt x="193" y="70"/>
                  </a:cubicBezTo>
                  <a:cubicBezTo>
                    <a:pt x="196" y="66"/>
                    <a:pt x="199" y="62"/>
                    <a:pt x="200" y="56"/>
                  </a:cubicBezTo>
                  <a:cubicBezTo>
                    <a:pt x="201" y="52"/>
                    <a:pt x="200" y="47"/>
                    <a:pt x="197" y="45"/>
                  </a:cubicBezTo>
                  <a:cubicBezTo>
                    <a:pt x="210" y="43"/>
                    <a:pt x="223" y="41"/>
                    <a:pt x="234" y="37"/>
                  </a:cubicBezTo>
                  <a:cubicBezTo>
                    <a:pt x="242" y="34"/>
                    <a:pt x="246" y="24"/>
                    <a:pt x="239" y="18"/>
                  </a:cubicBezTo>
                  <a:close/>
                  <a:moveTo>
                    <a:pt x="97" y="62"/>
                  </a:moveTo>
                  <a:cubicBezTo>
                    <a:pt x="100" y="62"/>
                    <a:pt x="102" y="62"/>
                    <a:pt x="104" y="62"/>
                  </a:cubicBezTo>
                  <a:cubicBezTo>
                    <a:pt x="124" y="62"/>
                    <a:pt x="145" y="60"/>
                    <a:pt x="166" y="62"/>
                  </a:cubicBezTo>
                  <a:cubicBezTo>
                    <a:pt x="143" y="65"/>
                    <a:pt x="120" y="63"/>
                    <a:pt x="97" y="62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17"/>
            <p:cNvSpPr/>
            <p:nvPr/>
          </p:nvSpPr>
          <p:spPr bwMode="auto">
            <a:xfrm>
              <a:off x="7475538" y="3452813"/>
              <a:ext cx="11113" cy="7938"/>
            </a:xfrm>
            <a:custGeom>
              <a:avLst/>
              <a:gdLst>
                <a:gd name="T0" fmla="*/ 3 w 3"/>
                <a:gd name="T1" fmla="*/ 2 h 2"/>
                <a:gd name="T2" fmla="*/ 0 w 3"/>
                <a:gd name="T3" fmla="*/ 0 h 2"/>
                <a:gd name="T4" fmla="*/ 1 w 3"/>
                <a:gd name="T5" fmla="*/ 1 h 2"/>
                <a:gd name="T6" fmla="*/ 3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cubicBezTo>
                    <a:pt x="2" y="1"/>
                    <a:pt x="1" y="1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2" y="1"/>
                    <a:pt x="3" y="1"/>
                    <a:pt x="3" y="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18"/>
            <p:cNvSpPr/>
            <p:nvPr/>
          </p:nvSpPr>
          <p:spPr bwMode="auto">
            <a:xfrm>
              <a:off x="7489826" y="3460751"/>
              <a:ext cx="11113" cy="3175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0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19"/>
            <p:cNvSpPr/>
            <p:nvPr/>
          </p:nvSpPr>
          <p:spPr bwMode="auto">
            <a:xfrm>
              <a:off x="7486651" y="3460751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20"/>
            <p:cNvSpPr/>
            <p:nvPr/>
          </p:nvSpPr>
          <p:spPr bwMode="auto">
            <a:xfrm>
              <a:off x="7475538" y="34528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23"/>
            <p:cNvSpPr/>
            <p:nvPr/>
          </p:nvSpPr>
          <p:spPr bwMode="auto">
            <a:xfrm>
              <a:off x="7693026" y="2405063"/>
              <a:ext cx="4763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24"/>
            <p:cNvSpPr/>
            <p:nvPr/>
          </p:nvSpPr>
          <p:spPr bwMode="auto">
            <a:xfrm>
              <a:off x="7697788" y="2397126"/>
              <a:ext cx="11113" cy="7938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0 h 2"/>
                <a:gd name="T4" fmla="*/ 0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1" y="2"/>
                    <a:pt x="2" y="1"/>
                    <a:pt x="3" y="0"/>
                  </a:cubicBezTo>
                  <a:cubicBezTo>
                    <a:pt x="2" y="1"/>
                    <a:pt x="1" y="2"/>
                    <a:pt x="0" y="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28"/>
            <p:cNvSpPr/>
            <p:nvPr/>
          </p:nvSpPr>
          <p:spPr bwMode="auto">
            <a:xfrm>
              <a:off x="5175251" y="1671638"/>
              <a:ext cx="4763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29"/>
            <p:cNvSpPr/>
            <p:nvPr/>
          </p:nvSpPr>
          <p:spPr bwMode="auto">
            <a:xfrm>
              <a:off x="5160963" y="1660526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30"/>
            <p:cNvSpPr/>
            <p:nvPr/>
          </p:nvSpPr>
          <p:spPr bwMode="auto">
            <a:xfrm>
              <a:off x="5180013" y="1674813"/>
              <a:ext cx="11113" cy="4763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1"/>
                    <a:pt x="2" y="1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31"/>
            <p:cNvSpPr/>
            <p:nvPr/>
          </p:nvSpPr>
          <p:spPr bwMode="auto">
            <a:xfrm>
              <a:off x="5164138" y="1663701"/>
              <a:ext cx="7938" cy="4763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1 w 2"/>
                <a:gd name="T5" fmla="*/ 1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32"/>
            <p:cNvSpPr/>
            <p:nvPr/>
          </p:nvSpPr>
          <p:spPr bwMode="auto">
            <a:xfrm>
              <a:off x="5172076" y="166846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35"/>
            <p:cNvSpPr/>
            <p:nvPr/>
          </p:nvSpPr>
          <p:spPr bwMode="auto">
            <a:xfrm>
              <a:off x="6292851" y="2822576"/>
              <a:ext cx="49213" cy="33338"/>
            </a:xfrm>
            <a:custGeom>
              <a:avLst/>
              <a:gdLst>
                <a:gd name="T0" fmla="*/ 13 w 13"/>
                <a:gd name="T1" fmla="*/ 0 h 9"/>
                <a:gd name="T2" fmla="*/ 9 w 13"/>
                <a:gd name="T3" fmla="*/ 3 h 9"/>
                <a:gd name="T4" fmla="*/ 0 w 13"/>
                <a:gd name="T5" fmla="*/ 9 h 9"/>
                <a:gd name="T6" fmla="*/ 0 w 13"/>
                <a:gd name="T7" fmla="*/ 9 h 9"/>
                <a:gd name="T8" fmla="*/ 9 w 13"/>
                <a:gd name="T9" fmla="*/ 3 h 9"/>
                <a:gd name="T10" fmla="*/ 13 w 13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9">
                  <a:moveTo>
                    <a:pt x="13" y="0"/>
                  </a:moveTo>
                  <a:cubicBezTo>
                    <a:pt x="12" y="1"/>
                    <a:pt x="10" y="2"/>
                    <a:pt x="9" y="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2"/>
                    <a:pt x="12" y="1"/>
                    <a:pt x="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36"/>
            <p:cNvSpPr/>
            <p:nvPr/>
          </p:nvSpPr>
          <p:spPr bwMode="auto">
            <a:xfrm>
              <a:off x="6289676" y="2833688"/>
              <a:ext cx="3175" cy="22225"/>
            </a:xfrm>
            <a:custGeom>
              <a:avLst/>
              <a:gdLst>
                <a:gd name="T0" fmla="*/ 2 w 2"/>
                <a:gd name="T1" fmla="*/ 14 h 14"/>
                <a:gd name="T2" fmla="*/ 2 w 2"/>
                <a:gd name="T3" fmla="*/ 14 h 14"/>
                <a:gd name="T4" fmla="*/ 0 w 2"/>
                <a:gd name="T5" fmla="*/ 0 h 14"/>
                <a:gd name="T6" fmla="*/ 2 w 2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14"/>
                  </a:moveTo>
                  <a:lnTo>
                    <a:pt x="2" y="14"/>
                  </a:lnTo>
                  <a:lnTo>
                    <a:pt x="0" y="0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37"/>
            <p:cNvSpPr>
              <a:spLocks noEditPoints="1"/>
            </p:cNvSpPr>
            <p:nvPr/>
          </p:nvSpPr>
          <p:spPr bwMode="auto">
            <a:xfrm>
              <a:off x="6286501" y="2674938"/>
              <a:ext cx="120650" cy="177800"/>
            </a:xfrm>
            <a:custGeom>
              <a:avLst/>
              <a:gdLst>
                <a:gd name="T0" fmla="*/ 1 w 32"/>
                <a:gd name="T1" fmla="*/ 18 h 47"/>
                <a:gd name="T2" fmla="*/ 3 w 32"/>
                <a:gd name="T3" fmla="*/ 14 h 47"/>
                <a:gd name="T4" fmla="*/ 3 w 32"/>
                <a:gd name="T5" fmla="*/ 13 h 47"/>
                <a:gd name="T6" fmla="*/ 5 w 32"/>
                <a:gd name="T7" fmla="*/ 12 h 47"/>
                <a:gd name="T8" fmla="*/ 2 w 32"/>
                <a:gd name="T9" fmla="*/ 19 h 47"/>
                <a:gd name="T10" fmla="*/ 1 w 32"/>
                <a:gd name="T11" fmla="*/ 38 h 47"/>
                <a:gd name="T12" fmla="*/ 11 w 32"/>
                <a:gd name="T13" fmla="*/ 41 h 47"/>
                <a:gd name="T14" fmla="*/ 15 w 32"/>
                <a:gd name="T15" fmla="*/ 39 h 47"/>
                <a:gd name="T16" fmla="*/ 25 w 32"/>
                <a:gd name="T17" fmla="*/ 27 h 47"/>
                <a:gd name="T18" fmla="*/ 4 w 32"/>
                <a:gd name="T19" fmla="*/ 44 h 47"/>
                <a:gd name="T20" fmla="*/ 10 w 32"/>
                <a:gd name="T21" fmla="*/ 40 h 47"/>
                <a:gd name="T22" fmla="*/ 18 w 32"/>
                <a:gd name="T23" fmla="*/ 34 h 47"/>
                <a:gd name="T24" fmla="*/ 25 w 32"/>
                <a:gd name="T25" fmla="*/ 26 h 47"/>
                <a:gd name="T26" fmla="*/ 20 w 32"/>
                <a:gd name="T27" fmla="*/ 22 h 47"/>
                <a:gd name="T28" fmla="*/ 17 w 32"/>
                <a:gd name="T29" fmla="*/ 23 h 47"/>
                <a:gd name="T30" fmla="*/ 14 w 32"/>
                <a:gd name="T31" fmla="*/ 26 h 47"/>
                <a:gd name="T32" fmla="*/ 15 w 32"/>
                <a:gd name="T33" fmla="*/ 22 h 47"/>
                <a:gd name="T34" fmla="*/ 16 w 32"/>
                <a:gd name="T35" fmla="*/ 20 h 47"/>
                <a:gd name="T36" fmla="*/ 16 w 32"/>
                <a:gd name="T37" fmla="*/ 19 h 47"/>
                <a:gd name="T38" fmla="*/ 17 w 32"/>
                <a:gd name="T39" fmla="*/ 19 h 47"/>
                <a:gd name="T40" fmla="*/ 21 w 32"/>
                <a:gd name="T41" fmla="*/ 20 h 47"/>
                <a:gd name="T42" fmla="*/ 24 w 32"/>
                <a:gd name="T43" fmla="*/ 17 h 47"/>
                <a:gd name="T44" fmla="*/ 27 w 32"/>
                <a:gd name="T45" fmla="*/ 22 h 47"/>
                <a:gd name="T46" fmla="*/ 28 w 32"/>
                <a:gd name="T47" fmla="*/ 8 h 47"/>
                <a:gd name="T48" fmla="*/ 27 w 32"/>
                <a:gd name="T49" fmla="*/ 5 h 47"/>
                <a:gd name="T50" fmla="*/ 26 w 32"/>
                <a:gd name="T51" fmla="*/ 5 h 47"/>
                <a:gd name="T52" fmla="*/ 20 w 32"/>
                <a:gd name="T53" fmla="*/ 1 h 47"/>
                <a:gd name="T54" fmla="*/ 20 w 32"/>
                <a:gd name="T55" fmla="*/ 1 h 47"/>
                <a:gd name="T56" fmla="*/ 15 w 32"/>
                <a:gd name="T57" fmla="*/ 2 h 47"/>
                <a:gd name="T58" fmla="*/ 5 w 32"/>
                <a:gd name="T59" fmla="*/ 10 h 47"/>
                <a:gd name="T60" fmla="*/ 3 w 32"/>
                <a:gd name="T61" fmla="*/ 14 h 47"/>
                <a:gd name="T62" fmla="*/ 2 w 32"/>
                <a:gd name="T63" fmla="*/ 16 h 47"/>
                <a:gd name="T64" fmla="*/ 0 w 32"/>
                <a:gd name="T65" fmla="*/ 38 h 47"/>
                <a:gd name="T66" fmla="*/ 1 w 32"/>
                <a:gd name="T67" fmla="*/ 38 h 47"/>
                <a:gd name="T68" fmla="*/ 11 w 32"/>
                <a:gd name="T69" fmla="*/ 29 h 47"/>
                <a:gd name="T70" fmla="*/ 11 w 32"/>
                <a:gd name="T71" fmla="*/ 29 h 47"/>
                <a:gd name="T72" fmla="*/ 11 w 32"/>
                <a:gd name="T73" fmla="*/ 29 h 47"/>
                <a:gd name="T74" fmla="*/ 3 w 32"/>
                <a:gd name="T75" fmla="*/ 24 h 47"/>
                <a:gd name="T76" fmla="*/ 4 w 32"/>
                <a:gd name="T77" fmla="*/ 42 h 47"/>
                <a:gd name="T78" fmla="*/ 6 w 32"/>
                <a:gd name="T79" fmla="*/ 32 h 47"/>
                <a:gd name="T80" fmla="*/ 5 w 32"/>
                <a:gd name="T81" fmla="*/ 33 h 47"/>
                <a:gd name="T82" fmla="*/ 6 w 32"/>
                <a:gd name="T83" fmla="*/ 32 h 47"/>
                <a:gd name="T84" fmla="*/ 11 w 32"/>
                <a:gd name="T85" fmla="*/ 34 h 47"/>
                <a:gd name="T86" fmla="*/ 11 w 32"/>
                <a:gd name="T87" fmla="*/ 36 h 47"/>
                <a:gd name="T88" fmla="*/ 21 w 32"/>
                <a:gd name="T89" fmla="*/ 1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" h="47">
                  <a:moveTo>
                    <a:pt x="0" y="25"/>
                  </a:moveTo>
                  <a:cubicBezTo>
                    <a:pt x="0" y="23"/>
                    <a:pt x="1" y="21"/>
                    <a:pt x="1" y="18"/>
                  </a:cubicBezTo>
                  <a:cubicBezTo>
                    <a:pt x="2" y="17"/>
                    <a:pt x="2" y="16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2"/>
                    <a:pt x="4" y="12"/>
                    <a:pt x="5" y="11"/>
                  </a:cubicBezTo>
                  <a:cubicBezTo>
                    <a:pt x="5" y="11"/>
                    <a:pt x="5" y="12"/>
                    <a:pt x="5" y="12"/>
                  </a:cubicBezTo>
                  <a:cubicBezTo>
                    <a:pt x="4" y="13"/>
                    <a:pt x="4" y="14"/>
                    <a:pt x="3" y="15"/>
                  </a:cubicBezTo>
                  <a:cubicBezTo>
                    <a:pt x="3" y="16"/>
                    <a:pt x="3" y="18"/>
                    <a:pt x="2" y="19"/>
                  </a:cubicBezTo>
                  <a:cubicBezTo>
                    <a:pt x="2" y="21"/>
                    <a:pt x="1" y="23"/>
                    <a:pt x="1" y="25"/>
                  </a:cubicBezTo>
                  <a:cubicBezTo>
                    <a:pt x="1" y="29"/>
                    <a:pt x="1" y="34"/>
                    <a:pt x="1" y="38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2" y="40"/>
                    <a:pt x="13" y="39"/>
                    <a:pt x="15" y="3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8" y="37"/>
                    <a:pt x="21" y="34"/>
                    <a:pt x="24" y="32"/>
                  </a:cubicBezTo>
                  <a:cubicBezTo>
                    <a:pt x="25" y="30"/>
                    <a:pt x="25" y="29"/>
                    <a:pt x="25" y="27"/>
                  </a:cubicBezTo>
                  <a:cubicBezTo>
                    <a:pt x="20" y="32"/>
                    <a:pt x="15" y="36"/>
                    <a:pt x="10" y="40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3" y="38"/>
                    <a:pt x="16" y="36"/>
                    <a:pt x="18" y="34"/>
                  </a:cubicBezTo>
                  <a:cubicBezTo>
                    <a:pt x="20" y="31"/>
                    <a:pt x="22" y="29"/>
                    <a:pt x="24" y="27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5"/>
                    <a:pt x="25" y="25"/>
                    <a:pt x="25" y="24"/>
                  </a:cubicBezTo>
                  <a:cubicBezTo>
                    <a:pt x="24" y="22"/>
                    <a:pt x="22" y="21"/>
                    <a:pt x="20" y="22"/>
                  </a:cubicBezTo>
                  <a:cubicBezTo>
                    <a:pt x="19" y="23"/>
                    <a:pt x="19" y="24"/>
                    <a:pt x="19" y="24"/>
                  </a:cubicBezTo>
                  <a:cubicBezTo>
                    <a:pt x="18" y="24"/>
                    <a:pt x="18" y="23"/>
                    <a:pt x="17" y="23"/>
                  </a:cubicBezTo>
                  <a:cubicBezTo>
                    <a:pt x="16" y="24"/>
                    <a:pt x="15" y="26"/>
                    <a:pt x="14" y="27"/>
                  </a:cubicBezTo>
                  <a:cubicBezTo>
                    <a:pt x="14" y="27"/>
                    <a:pt x="14" y="26"/>
                    <a:pt x="14" y="26"/>
                  </a:cubicBezTo>
                  <a:cubicBezTo>
                    <a:pt x="15" y="25"/>
                    <a:pt x="16" y="24"/>
                    <a:pt x="17" y="22"/>
                  </a:cubicBezTo>
                  <a:cubicBezTo>
                    <a:pt x="16" y="22"/>
                    <a:pt x="16" y="22"/>
                    <a:pt x="15" y="22"/>
                  </a:cubicBezTo>
                  <a:cubicBezTo>
                    <a:pt x="15" y="22"/>
                    <a:pt x="15" y="21"/>
                    <a:pt x="15" y="21"/>
                  </a:cubicBezTo>
                  <a:cubicBezTo>
                    <a:pt x="15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9" y="20"/>
                    <a:pt x="20" y="20"/>
                    <a:pt x="21" y="20"/>
                  </a:cubicBezTo>
                  <a:cubicBezTo>
                    <a:pt x="21" y="19"/>
                    <a:pt x="22" y="18"/>
                    <a:pt x="23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3" y="20"/>
                    <a:pt x="24" y="20"/>
                    <a:pt x="25" y="21"/>
                  </a:cubicBezTo>
                  <a:cubicBezTo>
                    <a:pt x="25" y="21"/>
                    <a:pt x="27" y="21"/>
                    <a:pt x="27" y="22"/>
                  </a:cubicBezTo>
                  <a:cubicBezTo>
                    <a:pt x="28" y="18"/>
                    <a:pt x="28" y="15"/>
                    <a:pt x="29" y="11"/>
                  </a:cubicBezTo>
                  <a:cubicBezTo>
                    <a:pt x="29" y="11"/>
                    <a:pt x="28" y="9"/>
                    <a:pt x="28" y="8"/>
                  </a:cubicBezTo>
                  <a:cubicBezTo>
                    <a:pt x="28" y="8"/>
                    <a:pt x="28" y="7"/>
                    <a:pt x="27" y="6"/>
                  </a:cubicBezTo>
                  <a:cubicBezTo>
                    <a:pt x="27" y="6"/>
                    <a:pt x="27" y="6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32" y="8"/>
                    <a:pt x="19" y="0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8" y="1"/>
                    <a:pt x="17" y="2"/>
                    <a:pt x="15" y="2"/>
                  </a:cubicBezTo>
                  <a:cubicBezTo>
                    <a:pt x="13" y="3"/>
                    <a:pt x="11" y="4"/>
                    <a:pt x="10" y="5"/>
                  </a:cubicBezTo>
                  <a:cubicBezTo>
                    <a:pt x="8" y="7"/>
                    <a:pt x="7" y="8"/>
                    <a:pt x="5" y="10"/>
                  </a:cubicBezTo>
                  <a:cubicBezTo>
                    <a:pt x="4" y="11"/>
                    <a:pt x="4" y="12"/>
                    <a:pt x="3" y="13"/>
                  </a:cubicBezTo>
                  <a:cubicBezTo>
                    <a:pt x="3" y="13"/>
                    <a:pt x="3" y="13"/>
                    <a:pt x="3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6"/>
                  </a:cubicBezTo>
                  <a:cubicBezTo>
                    <a:pt x="0" y="20"/>
                    <a:pt x="0" y="23"/>
                    <a:pt x="0" y="27"/>
                  </a:cubicBezTo>
                  <a:cubicBezTo>
                    <a:pt x="0" y="31"/>
                    <a:pt x="0" y="34"/>
                    <a:pt x="0" y="38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0" y="34"/>
                    <a:pt x="0" y="29"/>
                    <a:pt x="0" y="25"/>
                  </a:cubicBezTo>
                  <a:close/>
                  <a:moveTo>
                    <a:pt x="11" y="29"/>
                  </a:move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lose/>
                  <a:moveTo>
                    <a:pt x="3" y="37"/>
                  </a:moveTo>
                  <a:cubicBezTo>
                    <a:pt x="2" y="33"/>
                    <a:pt x="2" y="28"/>
                    <a:pt x="3" y="24"/>
                  </a:cubicBezTo>
                  <a:cubicBezTo>
                    <a:pt x="2" y="28"/>
                    <a:pt x="3" y="33"/>
                    <a:pt x="3" y="37"/>
                  </a:cubicBezTo>
                  <a:cubicBezTo>
                    <a:pt x="4" y="42"/>
                    <a:pt x="4" y="42"/>
                    <a:pt x="4" y="42"/>
                  </a:cubicBezTo>
                  <a:lnTo>
                    <a:pt x="3" y="37"/>
                  </a:lnTo>
                  <a:close/>
                  <a:moveTo>
                    <a:pt x="6" y="32"/>
                  </a:moveTo>
                  <a:cubicBezTo>
                    <a:pt x="6" y="32"/>
                    <a:pt x="6" y="32"/>
                    <a:pt x="6" y="32"/>
                  </a:cubicBezTo>
                  <a:cubicBezTo>
                    <a:pt x="6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6" y="33"/>
                    <a:pt x="6" y="32"/>
                  </a:cubicBezTo>
                  <a:close/>
                  <a:moveTo>
                    <a:pt x="11" y="36"/>
                  </a:moveTo>
                  <a:cubicBezTo>
                    <a:pt x="11" y="35"/>
                    <a:pt x="11" y="35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5"/>
                    <a:pt x="11" y="35"/>
                    <a:pt x="11" y="36"/>
                  </a:cubicBezTo>
                  <a:close/>
                  <a:moveTo>
                    <a:pt x="21" y="15"/>
                  </a:move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38"/>
            <p:cNvSpPr/>
            <p:nvPr/>
          </p:nvSpPr>
          <p:spPr bwMode="auto">
            <a:xfrm>
              <a:off x="5940426" y="2652713"/>
              <a:ext cx="112713" cy="173038"/>
            </a:xfrm>
            <a:custGeom>
              <a:avLst/>
              <a:gdLst>
                <a:gd name="T0" fmla="*/ 15 w 30"/>
                <a:gd name="T1" fmla="*/ 42 h 46"/>
                <a:gd name="T2" fmla="*/ 16 w 30"/>
                <a:gd name="T3" fmla="*/ 41 h 46"/>
                <a:gd name="T4" fmla="*/ 17 w 30"/>
                <a:gd name="T5" fmla="*/ 36 h 46"/>
                <a:gd name="T6" fmla="*/ 14 w 30"/>
                <a:gd name="T7" fmla="*/ 36 h 46"/>
                <a:gd name="T8" fmla="*/ 10 w 30"/>
                <a:gd name="T9" fmla="*/ 40 h 46"/>
                <a:gd name="T10" fmla="*/ 7 w 30"/>
                <a:gd name="T11" fmla="*/ 43 h 46"/>
                <a:gd name="T12" fmla="*/ 6 w 30"/>
                <a:gd name="T13" fmla="*/ 41 h 46"/>
                <a:gd name="T14" fmla="*/ 5 w 30"/>
                <a:gd name="T15" fmla="*/ 36 h 46"/>
                <a:gd name="T16" fmla="*/ 4 w 30"/>
                <a:gd name="T17" fmla="*/ 37 h 46"/>
                <a:gd name="T18" fmla="*/ 3 w 30"/>
                <a:gd name="T19" fmla="*/ 31 h 46"/>
                <a:gd name="T20" fmla="*/ 4 w 30"/>
                <a:gd name="T21" fmla="*/ 36 h 46"/>
                <a:gd name="T22" fmla="*/ 4 w 30"/>
                <a:gd name="T23" fmla="*/ 36 h 46"/>
                <a:gd name="T24" fmla="*/ 5 w 30"/>
                <a:gd name="T25" fmla="*/ 36 h 46"/>
                <a:gd name="T26" fmla="*/ 5 w 30"/>
                <a:gd name="T27" fmla="*/ 37 h 46"/>
                <a:gd name="T28" fmla="*/ 7 w 30"/>
                <a:gd name="T29" fmla="*/ 43 h 46"/>
                <a:gd name="T30" fmla="*/ 12 w 30"/>
                <a:gd name="T31" fmla="*/ 38 h 46"/>
                <a:gd name="T32" fmla="*/ 14 w 30"/>
                <a:gd name="T33" fmla="*/ 36 h 46"/>
                <a:gd name="T34" fmla="*/ 15 w 30"/>
                <a:gd name="T35" fmla="*/ 38 h 46"/>
                <a:gd name="T36" fmla="*/ 15 w 30"/>
                <a:gd name="T37" fmla="*/ 38 h 46"/>
                <a:gd name="T38" fmla="*/ 25 w 30"/>
                <a:gd name="T39" fmla="*/ 26 h 46"/>
                <a:gd name="T40" fmla="*/ 24 w 30"/>
                <a:gd name="T41" fmla="*/ 20 h 46"/>
                <a:gd name="T42" fmla="*/ 19 w 30"/>
                <a:gd name="T43" fmla="*/ 20 h 46"/>
                <a:gd name="T44" fmla="*/ 12 w 30"/>
                <a:gd name="T45" fmla="*/ 27 h 46"/>
                <a:gd name="T46" fmla="*/ 12 w 30"/>
                <a:gd name="T47" fmla="*/ 27 h 46"/>
                <a:gd name="T48" fmla="*/ 12 w 30"/>
                <a:gd name="T49" fmla="*/ 27 h 46"/>
                <a:gd name="T50" fmla="*/ 13 w 30"/>
                <a:gd name="T51" fmla="*/ 26 h 46"/>
                <a:gd name="T52" fmla="*/ 17 w 30"/>
                <a:gd name="T53" fmla="*/ 18 h 46"/>
                <a:gd name="T54" fmla="*/ 15 w 30"/>
                <a:gd name="T55" fmla="*/ 20 h 46"/>
                <a:gd name="T56" fmla="*/ 14 w 30"/>
                <a:gd name="T57" fmla="*/ 19 h 46"/>
                <a:gd name="T58" fmla="*/ 15 w 30"/>
                <a:gd name="T59" fmla="*/ 16 h 46"/>
                <a:gd name="T60" fmla="*/ 16 w 30"/>
                <a:gd name="T61" fmla="*/ 15 h 46"/>
                <a:gd name="T62" fmla="*/ 18 w 30"/>
                <a:gd name="T63" fmla="*/ 16 h 46"/>
                <a:gd name="T64" fmla="*/ 20 w 30"/>
                <a:gd name="T65" fmla="*/ 17 h 46"/>
                <a:gd name="T66" fmla="*/ 25 w 30"/>
                <a:gd name="T67" fmla="*/ 13 h 46"/>
                <a:gd name="T68" fmla="*/ 29 w 30"/>
                <a:gd name="T69" fmla="*/ 18 h 46"/>
                <a:gd name="T70" fmla="*/ 28 w 30"/>
                <a:gd name="T71" fmla="*/ 2 h 46"/>
                <a:gd name="T72" fmla="*/ 18 w 30"/>
                <a:gd name="T73" fmla="*/ 0 h 46"/>
                <a:gd name="T74" fmla="*/ 0 w 30"/>
                <a:gd name="T75" fmla="*/ 28 h 46"/>
                <a:gd name="T76" fmla="*/ 2 w 30"/>
                <a:gd name="T77" fmla="*/ 40 h 46"/>
                <a:gd name="T78" fmla="*/ 2 w 30"/>
                <a:gd name="T79" fmla="*/ 40 h 46"/>
                <a:gd name="T80" fmla="*/ 3 w 30"/>
                <a:gd name="T81" fmla="*/ 39 h 46"/>
                <a:gd name="T82" fmla="*/ 6 w 30"/>
                <a:gd name="T83" fmla="*/ 44 h 46"/>
                <a:gd name="T84" fmla="*/ 11 w 30"/>
                <a:gd name="T85" fmla="*/ 41 h 46"/>
                <a:gd name="T86" fmla="*/ 6 w 30"/>
                <a:gd name="T87" fmla="*/ 45 h 46"/>
                <a:gd name="T88" fmla="*/ 4 w 30"/>
                <a:gd name="T89" fmla="*/ 40 h 46"/>
                <a:gd name="T90" fmla="*/ 4 w 30"/>
                <a:gd name="T91" fmla="*/ 38 h 46"/>
                <a:gd name="T92" fmla="*/ 2 w 30"/>
                <a:gd name="T93" fmla="*/ 40 h 46"/>
                <a:gd name="T94" fmla="*/ 2 w 30"/>
                <a:gd name="T95" fmla="*/ 38 h 46"/>
                <a:gd name="T96" fmla="*/ 3 w 30"/>
                <a:gd name="T97" fmla="*/ 17 h 46"/>
                <a:gd name="T98" fmla="*/ 4 w 30"/>
                <a:gd name="T99" fmla="*/ 38 h 46"/>
                <a:gd name="T100" fmla="*/ 4 w 30"/>
                <a:gd name="T101" fmla="*/ 38 h 46"/>
                <a:gd name="T102" fmla="*/ 6 w 30"/>
                <a:gd name="T103" fmla="*/ 44 h 46"/>
                <a:gd name="T104" fmla="*/ 7 w 30"/>
                <a:gd name="T105" fmla="*/ 44 h 46"/>
                <a:gd name="T106" fmla="*/ 11 w 30"/>
                <a:gd name="T107" fmla="*/ 41 h 46"/>
                <a:gd name="T108" fmla="*/ 14 w 30"/>
                <a:gd name="T109" fmla="*/ 38 h 46"/>
                <a:gd name="T110" fmla="*/ 15 w 30"/>
                <a:gd name="T111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" h="46">
                  <a:moveTo>
                    <a:pt x="15" y="42"/>
                  </a:move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8" y="39"/>
                    <a:pt x="20" y="36"/>
                    <a:pt x="22" y="34"/>
                  </a:cubicBezTo>
                  <a:cubicBezTo>
                    <a:pt x="24" y="32"/>
                    <a:pt x="25" y="29"/>
                    <a:pt x="25" y="27"/>
                  </a:cubicBezTo>
                  <a:cubicBezTo>
                    <a:pt x="22" y="30"/>
                    <a:pt x="20" y="33"/>
                    <a:pt x="17" y="36"/>
                  </a:cubicBezTo>
                  <a:cubicBezTo>
                    <a:pt x="16" y="37"/>
                    <a:pt x="16" y="38"/>
                    <a:pt x="15" y="38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6"/>
                    <a:pt x="15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8"/>
                    <a:pt x="11" y="39"/>
                    <a:pt x="10" y="40"/>
                  </a:cubicBezTo>
                  <a:cubicBezTo>
                    <a:pt x="9" y="41"/>
                    <a:pt x="8" y="42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0"/>
                    <a:pt x="6" y="40"/>
                    <a:pt x="5" y="39"/>
                  </a:cubicBezTo>
                  <a:cubicBezTo>
                    <a:pt x="5" y="38"/>
                    <a:pt x="5" y="37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4" y="36"/>
                    <a:pt x="4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6"/>
                    <a:pt x="3" y="36"/>
                    <a:pt x="3" y="36"/>
                  </a:cubicBezTo>
                  <a:cubicBezTo>
                    <a:pt x="3" y="34"/>
                    <a:pt x="3" y="32"/>
                    <a:pt x="3" y="31"/>
                  </a:cubicBezTo>
                  <a:cubicBezTo>
                    <a:pt x="3" y="32"/>
                    <a:pt x="3" y="33"/>
                    <a:pt x="3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6" y="39"/>
                    <a:pt x="6" y="40"/>
                    <a:pt x="7" y="41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2"/>
                    <a:pt x="8" y="42"/>
                  </a:cubicBezTo>
                  <a:cubicBezTo>
                    <a:pt x="8" y="42"/>
                    <a:pt x="8" y="42"/>
                    <a:pt x="9" y="41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9" y="33"/>
                    <a:pt x="22" y="30"/>
                    <a:pt x="25" y="2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4"/>
                    <a:pt x="26" y="23"/>
                    <a:pt x="26" y="22"/>
                  </a:cubicBezTo>
                  <a:cubicBezTo>
                    <a:pt x="26" y="21"/>
                    <a:pt x="25" y="20"/>
                    <a:pt x="24" y="20"/>
                  </a:cubicBezTo>
                  <a:cubicBezTo>
                    <a:pt x="23" y="19"/>
                    <a:pt x="22" y="19"/>
                    <a:pt x="21" y="20"/>
                  </a:cubicBezTo>
                  <a:cubicBezTo>
                    <a:pt x="21" y="20"/>
                    <a:pt x="20" y="22"/>
                    <a:pt x="20" y="22"/>
                  </a:cubicBezTo>
                  <a:cubicBezTo>
                    <a:pt x="20" y="21"/>
                    <a:pt x="19" y="20"/>
                    <a:pt x="19" y="20"/>
                  </a:cubicBezTo>
                  <a:cubicBezTo>
                    <a:pt x="17" y="22"/>
                    <a:pt x="16" y="24"/>
                    <a:pt x="14" y="25"/>
                  </a:cubicBezTo>
                  <a:cubicBezTo>
                    <a:pt x="14" y="25"/>
                    <a:pt x="13" y="26"/>
                    <a:pt x="13" y="26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5"/>
                    <a:pt x="12" y="23"/>
                    <a:pt x="12" y="21"/>
                  </a:cubicBezTo>
                  <a:cubicBezTo>
                    <a:pt x="12" y="23"/>
                    <a:pt x="12" y="24"/>
                    <a:pt x="12" y="26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4" y="25"/>
                    <a:pt x="14" y="25"/>
                  </a:cubicBezTo>
                  <a:cubicBezTo>
                    <a:pt x="16" y="23"/>
                    <a:pt x="17" y="21"/>
                    <a:pt x="19" y="19"/>
                  </a:cubicBezTo>
                  <a:cubicBezTo>
                    <a:pt x="18" y="19"/>
                    <a:pt x="18" y="18"/>
                    <a:pt x="17" y="18"/>
                  </a:cubicBezTo>
                  <a:cubicBezTo>
                    <a:pt x="17" y="18"/>
                    <a:pt x="17" y="18"/>
                    <a:pt x="16" y="19"/>
                  </a:cubicBezTo>
                  <a:cubicBezTo>
                    <a:pt x="16" y="19"/>
                    <a:pt x="16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8"/>
                    <a:pt x="14" y="17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5"/>
                    <a:pt x="15" y="15"/>
                  </a:cubicBezTo>
                  <a:cubicBezTo>
                    <a:pt x="15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7" y="16"/>
                  </a:cubicBezTo>
                  <a:cubicBezTo>
                    <a:pt x="17" y="16"/>
                    <a:pt x="17" y="16"/>
                    <a:pt x="18" y="1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9" y="17"/>
                    <a:pt x="19" y="17"/>
                  </a:cubicBezTo>
                  <a:cubicBezTo>
                    <a:pt x="19" y="17"/>
                    <a:pt x="19" y="17"/>
                    <a:pt x="20" y="17"/>
                  </a:cubicBezTo>
                  <a:cubicBezTo>
                    <a:pt x="20" y="18"/>
                    <a:pt x="21" y="17"/>
                    <a:pt x="22" y="17"/>
                  </a:cubicBezTo>
                  <a:cubicBezTo>
                    <a:pt x="23" y="16"/>
                    <a:pt x="24" y="15"/>
                    <a:pt x="24" y="1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5"/>
                    <a:pt x="25" y="16"/>
                    <a:pt x="25" y="17"/>
                  </a:cubicBezTo>
                  <a:cubicBezTo>
                    <a:pt x="25" y="17"/>
                    <a:pt x="26" y="18"/>
                    <a:pt x="26" y="18"/>
                  </a:cubicBezTo>
                  <a:cubicBezTo>
                    <a:pt x="27" y="18"/>
                    <a:pt x="28" y="18"/>
                    <a:pt x="29" y="18"/>
                  </a:cubicBezTo>
                  <a:cubicBezTo>
                    <a:pt x="29" y="16"/>
                    <a:pt x="30" y="14"/>
                    <a:pt x="30" y="11"/>
                  </a:cubicBezTo>
                  <a:cubicBezTo>
                    <a:pt x="30" y="9"/>
                    <a:pt x="30" y="6"/>
                    <a:pt x="29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8" y="2"/>
                    <a:pt x="27" y="1"/>
                    <a:pt x="27" y="1"/>
                  </a:cubicBezTo>
                  <a:cubicBezTo>
                    <a:pt x="26" y="0"/>
                    <a:pt x="24" y="0"/>
                    <a:pt x="23" y="0"/>
                  </a:cubicBezTo>
                  <a:cubicBezTo>
                    <a:pt x="21" y="0"/>
                    <a:pt x="20" y="0"/>
                    <a:pt x="18" y="0"/>
                  </a:cubicBezTo>
                  <a:cubicBezTo>
                    <a:pt x="15" y="1"/>
                    <a:pt x="11" y="3"/>
                    <a:pt x="8" y="7"/>
                  </a:cubicBezTo>
                  <a:cubicBezTo>
                    <a:pt x="4" y="10"/>
                    <a:pt x="2" y="15"/>
                    <a:pt x="1" y="18"/>
                  </a:cubicBezTo>
                  <a:cubicBezTo>
                    <a:pt x="0" y="22"/>
                    <a:pt x="0" y="25"/>
                    <a:pt x="0" y="28"/>
                  </a:cubicBezTo>
                  <a:cubicBezTo>
                    <a:pt x="0" y="31"/>
                    <a:pt x="0" y="33"/>
                    <a:pt x="0" y="36"/>
                  </a:cubicBezTo>
                  <a:cubicBezTo>
                    <a:pt x="1" y="37"/>
                    <a:pt x="1" y="38"/>
                    <a:pt x="1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1"/>
                    <a:pt x="5" y="42"/>
                    <a:pt x="5" y="43"/>
                  </a:cubicBezTo>
                  <a:cubicBezTo>
                    <a:pt x="5" y="43"/>
                    <a:pt x="5" y="44"/>
                    <a:pt x="6" y="44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6"/>
                    <a:pt x="7" y="45"/>
                  </a:cubicBezTo>
                  <a:cubicBezTo>
                    <a:pt x="8" y="44"/>
                    <a:pt x="9" y="42"/>
                    <a:pt x="11" y="41"/>
                  </a:cubicBezTo>
                  <a:cubicBezTo>
                    <a:pt x="10" y="42"/>
                    <a:pt x="9" y="43"/>
                    <a:pt x="8" y="44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5" y="43"/>
                    <a:pt x="5" y="41"/>
                    <a:pt x="4" y="40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1" y="35"/>
                    <a:pt x="0" y="33"/>
                    <a:pt x="0" y="29"/>
                  </a:cubicBezTo>
                  <a:cubicBezTo>
                    <a:pt x="0" y="26"/>
                    <a:pt x="0" y="22"/>
                    <a:pt x="2" y="17"/>
                  </a:cubicBezTo>
                  <a:cubicBezTo>
                    <a:pt x="2" y="17"/>
                    <a:pt x="2" y="18"/>
                    <a:pt x="3" y="17"/>
                  </a:cubicBezTo>
                  <a:cubicBezTo>
                    <a:pt x="2" y="22"/>
                    <a:pt x="1" y="25"/>
                    <a:pt x="1" y="28"/>
                  </a:cubicBezTo>
                  <a:cubicBezTo>
                    <a:pt x="1" y="32"/>
                    <a:pt x="2" y="35"/>
                    <a:pt x="2" y="37"/>
                  </a:cubicBezTo>
                  <a:cubicBezTo>
                    <a:pt x="2" y="38"/>
                    <a:pt x="2" y="40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1"/>
                    <a:pt x="5" y="42"/>
                    <a:pt x="6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5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10" y="42"/>
                    <a:pt x="11" y="41"/>
                    <a:pt x="12" y="40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2"/>
                    <a:pt x="15" y="42"/>
                    <a:pt x="15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39"/>
            <p:cNvSpPr>
              <a:spLocks noEditPoints="1"/>
            </p:cNvSpPr>
            <p:nvPr/>
          </p:nvSpPr>
          <p:spPr bwMode="auto">
            <a:xfrm>
              <a:off x="5534026" y="2908301"/>
              <a:ext cx="160338" cy="146050"/>
            </a:xfrm>
            <a:custGeom>
              <a:avLst/>
              <a:gdLst>
                <a:gd name="T0" fmla="*/ 42 w 43"/>
                <a:gd name="T1" fmla="*/ 30 h 39"/>
                <a:gd name="T2" fmla="*/ 38 w 43"/>
                <a:gd name="T3" fmla="*/ 23 h 39"/>
                <a:gd name="T4" fmla="*/ 43 w 43"/>
                <a:gd name="T5" fmla="*/ 33 h 39"/>
                <a:gd name="T6" fmla="*/ 42 w 43"/>
                <a:gd name="T7" fmla="*/ 36 h 39"/>
                <a:gd name="T8" fmla="*/ 40 w 43"/>
                <a:gd name="T9" fmla="*/ 37 h 39"/>
                <a:gd name="T10" fmla="*/ 23 w 43"/>
                <a:gd name="T11" fmla="*/ 35 h 39"/>
                <a:gd name="T12" fmla="*/ 39 w 43"/>
                <a:gd name="T13" fmla="*/ 36 h 39"/>
                <a:gd name="T14" fmla="*/ 40 w 43"/>
                <a:gd name="T15" fmla="*/ 36 h 39"/>
                <a:gd name="T16" fmla="*/ 41 w 43"/>
                <a:gd name="T17" fmla="*/ 35 h 39"/>
                <a:gd name="T18" fmla="*/ 42 w 43"/>
                <a:gd name="T19" fmla="*/ 34 h 39"/>
                <a:gd name="T20" fmla="*/ 41 w 43"/>
                <a:gd name="T21" fmla="*/ 32 h 39"/>
                <a:gd name="T22" fmla="*/ 39 w 43"/>
                <a:gd name="T23" fmla="*/ 27 h 39"/>
                <a:gd name="T24" fmla="*/ 34 w 43"/>
                <a:gd name="T25" fmla="*/ 14 h 39"/>
                <a:gd name="T26" fmla="*/ 27 w 43"/>
                <a:gd name="T27" fmla="*/ 7 h 39"/>
                <a:gd name="T28" fmla="*/ 36 w 43"/>
                <a:gd name="T29" fmla="*/ 23 h 39"/>
                <a:gd name="T30" fmla="*/ 38 w 43"/>
                <a:gd name="T31" fmla="*/ 29 h 39"/>
                <a:gd name="T32" fmla="*/ 39 w 43"/>
                <a:gd name="T33" fmla="*/ 32 h 39"/>
                <a:gd name="T34" fmla="*/ 39 w 43"/>
                <a:gd name="T35" fmla="*/ 33 h 39"/>
                <a:gd name="T36" fmla="*/ 38 w 43"/>
                <a:gd name="T37" fmla="*/ 35 h 39"/>
                <a:gd name="T38" fmla="*/ 39 w 43"/>
                <a:gd name="T39" fmla="*/ 33 h 39"/>
                <a:gd name="T40" fmla="*/ 39 w 43"/>
                <a:gd name="T41" fmla="*/ 32 h 39"/>
                <a:gd name="T42" fmla="*/ 38 w 43"/>
                <a:gd name="T43" fmla="*/ 28 h 39"/>
                <a:gd name="T44" fmla="*/ 31 w 43"/>
                <a:gd name="T45" fmla="*/ 14 h 39"/>
                <a:gd name="T46" fmla="*/ 17 w 43"/>
                <a:gd name="T47" fmla="*/ 2 h 39"/>
                <a:gd name="T48" fmla="*/ 18 w 43"/>
                <a:gd name="T49" fmla="*/ 8 h 39"/>
                <a:gd name="T50" fmla="*/ 23 w 43"/>
                <a:gd name="T51" fmla="*/ 19 h 39"/>
                <a:gd name="T52" fmla="*/ 22 w 43"/>
                <a:gd name="T53" fmla="*/ 21 h 39"/>
                <a:gd name="T54" fmla="*/ 22 w 43"/>
                <a:gd name="T55" fmla="*/ 21 h 39"/>
                <a:gd name="T56" fmla="*/ 22 w 43"/>
                <a:gd name="T57" fmla="*/ 20 h 39"/>
                <a:gd name="T58" fmla="*/ 17 w 43"/>
                <a:gd name="T59" fmla="*/ 10 h 39"/>
                <a:gd name="T60" fmla="*/ 17 w 43"/>
                <a:gd name="T61" fmla="*/ 14 h 39"/>
                <a:gd name="T62" fmla="*/ 16 w 43"/>
                <a:gd name="T63" fmla="*/ 16 h 39"/>
                <a:gd name="T64" fmla="*/ 14 w 43"/>
                <a:gd name="T65" fmla="*/ 14 h 39"/>
                <a:gd name="T66" fmla="*/ 13 w 43"/>
                <a:gd name="T67" fmla="*/ 13 h 39"/>
                <a:gd name="T68" fmla="*/ 13 w 43"/>
                <a:gd name="T69" fmla="*/ 13 h 39"/>
                <a:gd name="T70" fmla="*/ 13 w 43"/>
                <a:gd name="T71" fmla="*/ 13 h 39"/>
                <a:gd name="T72" fmla="*/ 13 w 43"/>
                <a:gd name="T73" fmla="*/ 13 h 39"/>
                <a:gd name="T74" fmla="*/ 15 w 43"/>
                <a:gd name="T75" fmla="*/ 9 h 39"/>
                <a:gd name="T76" fmla="*/ 9 w 43"/>
                <a:gd name="T77" fmla="*/ 6 h 39"/>
                <a:gd name="T78" fmla="*/ 12 w 43"/>
                <a:gd name="T79" fmla="*/ 0 h 39"/>
                <a:gd name="T80" fmla="*/ 1 w 43"/>
                <a:gd name="T81" fmla="*/ 9 h 39"/>
                <a:gd name="T82" fmla="*/ 7 w 43"/>
                <a:gd name="T83" fmla="*/ 27 h 39"/>
                <a:gd name="T84" fmla="*/ 35 w 43"/>
                <a:gd name="T85" fmla="*/ 39 h 39"/>
                <a:gd name="T86" fmla="*/ 40 w 43"/>
                <a:gd name="T87" fmla="*/ 37 h 39"/>
                <a:gd name="T88" fmla="*/ 43 w 43"/>
                <a:gd name="T89" fmla="*/ 36 h 39"/>
                <a:gd name="T90" fmla="*/ 43 w 43"/>
                <a:gd name="T91" fmla="*/ 34 h 39"/>
                <a:gd name="T92" fmla="*/ 12 w 43"/>
                <a:gd name="T93" fmla="*/ 1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3" h="39">
                  <a:moveTo>
                    <a:pt x="43" y="33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31"/>
                    <a:pt x="42" y="31"/>
                    <a:pt x="42" y="30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9" y="24"/>
                    <a:pt x="40" y="26"/>
                    <a:pt x="41" y="28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4"/>
                    <a:pt x="43" y="34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39" y="39"/>
                    <a:pt x="35" y="38"/>
                    <a:pt x="32" y="38"/>
                  </a:cubicBezTo>
                  <a:cubicBezTo>
                    <a:pt x="30" y="38"/>
                    <a:pt x="26" y="37"/>
                    <a:pt x="23" y="36"/>
                  </a:cubicBezTo>
                  <a:cubicBezTo>
                    <a:pt x="23" y="36"/>
                    <a:pt x="23" y="36"/>
                    <a:pt x="23" y="35"/>
                  </a:cubicBezTo>
                  <a:cubicBezTo>
                    <a:pt x="26" y="36"/>
                    <a:pt x="29" y="37"/>
                    <a:pt x="32" y="37"/>
                  </a:cubicBezTo>
                  <a:cubicBezTo>
                    <a:pt x="33" y="37"/>
                    <a:pt x="35" y="37"/>
                    <a:pt x="36" y="37"/>
                  </a:cubicBezTo>
                  <a:cubicBezTo>
                    <a:pt x="37" y="37"/>
                    <a:pt x="39" y="37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31"/>
                    <a:pt x="41" y="30"/>
                    <a:pt x="41" y="30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5"/>
                    <a:pt x="37" y="23"/>
                    <a:pt x="36" y="21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7" y="19"/>
                    <a:pt x="36" y="17"/>
                    <a:pt x="34" y="14"/>
                  </a:cubicBezTo>
                  <a:cubicBezTo>
                    <a:pt x="33" y="11"/>
                    <a:pt x="31" y="8"/>
                    <a:pt x="29" y="6"/>
                  </a:cubicBezTo>
                  <a:cubicBezTo>
                    <a:pt x="27" y="3"/>
                    <a:pt x="24" y="2"/>
                    <a:pt x="22" y="2"/>
                  </a:cubicBezTo>
                  <a:cubicBezTo>
                    <a:pt x="24" y="3"/>
                    <a:pt x="26" y="5"/>
                    <a:pt x="27" y="7"/>
                  </a:cubicBezTo>
                  <a:cubicBezTo>
                    <a:pt x="28" y="9"/>
                    <a:pt x="30" y="11"/>
                    <a:pt x="31" y="12"/>
                  </a:cubicBezTo>
                  <a:cubicBezTo>
                    <a:pt x="32" y="14"/>
                    <a:pt x="33" y="16"/>
                    <a:pt x="33" y="18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9"/>
                    <a:pt x="38" y="29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5"/>
                    <a:pt x="39" y="35"/>
                    <a:pt x="38" y="35"/>
                  </a:cubicBezTo>
                  <a:cubicBezTo>
                    <a:pt x="37" y="36"/>
                    <a:pt x="35" y="36"/>
                    <a:pt x="34" y="36"/>
                  </a:cubicBezTo>
                  <a:cubicBezTo>
                    <a:pt x="35" y="36"/>
                    <a:pt x="36" y="36"/>
                    <a:pt x="37" y="35"/>
                  </a:cubicBezTo>
                  <a:cubicBezTo>
                    <a:pt x="38" y="35"/>
                    <a:pt x="38" y="34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8" y="31"/>
                    <a:pt x="38" y="30"/>
                  </a:cubicBezTo>
                  <a:cubicBezTo>
                    <a:pt x="38" y="30"/>
                    <a:pt x="38" y="29"/>
                    <a:pt x="38" y="28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6" y="24"/>
                    <a:pt x="35" y="22"/>
                    <a:pt x="34" y="20"/>
                  </a:cubicBezTo>
                  <a:cubicBezTo>
                    <a:pt x="33" y="18"/>
                    <a:pt x="32" y="16"/>
                    <a:pt x="31" y="14"/>
                  </a:cubicBezTo>
                  <a:cubicBezTo>
                    <a:pt x="28" y="10"/>
                    <a:pt x="26" y="6"/>
                    <a:pt x="21" y="3"/>
                  </a:cubicBezTo>
                  <a:cubicBezTo>
                    <a:pt x="21" y="2"/>
                    <a:pt x="20" y="2"/>
                    <a:pt x="20" y="2"/>
                  </a:cubicBezTo>
                  <a:cubicBezTo>
                    <a:pt x="19" y="2"/>
                    <a:pt x="18" y="2"/>
                    <a:pt x="17" y="2"/>
                  </a:cubicBezTo>
                  <a:cubicBezTo>
                    <a:pt x="16" y="2"/>
                    <a:pt x="15" y="3"/>
                    <a:pt x="15" y="4"/>
                  </a:cubicBezTo>
                  <a:cubicBezTo>
                    <a:pt x="15" y="5"/>
                    <a:pt x="15" y="6"/>
                    <a:pt x="16" y="7"/>
                  </a:cubicBezTo>
                  <a:cubicBezTo>
                    <a:pt x="17" y="7"/>
                    <a:pt x="18" y="8"/>
                    <a:pt x="18" y="8"/>
                  </a:cubicBezTo>
                  <a:cubicBezTo>
                    <a:pt x="18" y="9"/>
                    <a:pt x="17" y="9"/>
                    <a:pt x="17" y="9"/>
                  </a:cubicBezTo>
                  <a:cubicBezTo>
                    <a:pt x="19" y="11"/>
                    <a:pt x="21" y="14"/>
                    <a:pt x="21" y="16"/>
                  </a:cubicBezTo>
                  <a:cubicBezTo>
                    <a:pt x="22" y="17"/>
                    <a:pt x="23" y="18"/>
                    <a:pt x="23" y="19"/>
                  </a:cubicBezTo>
                  <a:cubicBezTo>
                    <a:pt x="23" y="20"/>
                    <a:pt x="23" y="20"/>
                    <a:pt x="23" y="21"/>
                  </a:cubicBezTo>
                  <a:cubicBezTo>
                    <a:pt x="23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0"/>
                    <a:pt x="22" y="20"/>
                  </a:cubicBezTo>
                  <a:cubicBezTo>
                    <a:pt x="22" y="20"/>
                    <a:pt x="22" y="20"/>
                    <a:pt x="22" y="19"/>
                  </a:cubicBezTo>
                  <a:cubicBezTo>
                    <a:pt x="22" y="18"/>
                    <a:pt x="22" y="17"/>
                    <a:pt x="21" y="16"/>
                  </a:cubicBezTo>
                  <a:cubicBezTo>
                    <a:pt x="20" y="14"/>
                    <a:pt x="19" y="11"/>
                    <a:pt x="17" y="10"/>
                  </a:cubicBezTo>
                  <a:cubicBezTo>
                    <a:pt x="16" y="10"/>
                    <a:pt x="16" y="11"/>
                    <a:pt x="16" y="12"/>
                  </a:cubicBezTo>
                  <a:cubicBezTo>
                    <a:pt x="16" y="12"/>
                    <a:pt x="16" y="12"/>
                    <a:pt x="16" y="13"/>
                  </a:cubicBezTo>
                  <a:cubicBezTo>
                    <a:pt x="17" y="13"/>
                    <a:pt x="17" y="13"/>
                    <a:pt x="17" y="14"/>
                  </a:cubicBezTo>
                  <a:cubicBezTo>
                    <a:pt x="17" y="15"/>
                    <a:pt x="17" y="15"/>
                    <a:pt x="17" y="16"/>
                  </a:cubicBezTo>
                  <a:cubicBezTo>
                    <a:pt x="17" y="16"/>
                    <a:pt x="17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5"/>
                  </a:cubicBezTo>
                  <a:cubicBezTo>
                    <a:pt x="16" y="15"/>
                    <a:pt x="15" y="15"/>
                    <a:pt x="15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3" y="14"/>
                    <a:pt x="13" y="14"/>
                  </a:cubicBezTo>
                  <a:cubicBezTo>
                    <a:pt x="13" y="14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2"/>
                    <a:pt x="14" y="12"/>
                    <a:pt x="15" y="11"/>
                  </a:cubicBezTo>
                  <a:cubicBezTo>
                    <a:pt x="15" y="11"/>
                    <a:pt x="15" y="10"/>
                    <a:pt x="15" y="10"/>
                  </a:cubicBezTo>
                  <a:cubicBezTo>
                    <a:pt x="15" y="10"/>
                    <a:pt x="15" y="9"/>
                    <a:pt x="15" y="9"/>
                  </a:cubicBezTo>
                  <a:cubicBezTo>
                    <a:pt x="15" y="8"/>
                    <a:pt x="14" y="8"/>
                    <a:pt x="13" y="7"/>
                  </a:cubicBezTo>
                  <a:cubicBezTo>
                    <a:pt x="12" y="7"/>
                    <a:pt x="11" y="6"/>
                    <a:pt x="9" y="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11" y="5"/>
                    <a:pt x="12" y="4"/>
                  </a:cubicBezTo>
                  <a:cubicBezTo>
                    <a:pt x="12" y="4"/>
                    <a:pt x="13" y="4"/>
                    <a:pt x="13" y="3"/>
                  </a:cubicBezTo>
                  <a:cubicBezTo>
                    <a:pt x="13" y="2"/>
                    <a:pt x="12" y="1"/>
                    <a:pt x="12" y="0"/>
                  </a:cubicBezTo>
                  <a:cubicBezTo>
                    <a:pt x="11" y="0"/>
                    <a:pt x="10" y="1"/>
                    <a:pt x="9" y="1"/>
                  </a:cubicBezTo>
                  <a:cubicBezTo>
                    <a:pt x="8" y="1"/>
                    <a:pt x="7" y="2"/>
                    <a:pt x="5" y="3"/>
                  </a:cubicBezTo>
                  <a:cubicBezTo>
                    <a:pt x="3" y="4"/>
                    <a:pt x="2" y="6"/>
                    <a:pt x="1" y="9"/>
                  </a:cubicBezTo>
                  <a:cubicBezTo>
                    <a:pt x="1" y="10"/>
                    <a:pt x="0" y="11"/>
                    <a:pt x="0" y="12"/>
                  </a:cubicBezTo>
                  <a:cubicBezTo>
                    <a:pt x="0" y="13"/>
                    <a:pt x="1" y="14"/>
                    <a:pt x="1" y="15"/>
                  </a:cubicBezTo>
                  <a:cubicBezTo>
                    <a:pt x="2" y="20"/>
                    <a:pt x="4" y="24"/>
                    <a:pt x="7" y="27"/>
                  </a:cubicBezTo>
                  <a:cubicBezTo>
                    <a:pt x="10" y="30"/>
                    <a:pt x="13" y="32"/>
                    <a:pt x="16" y="33"/>
                  </a:cubicBezTo>
                  <a:cubicBezTo>
                    <a:pt x="21" y="37"/>
                    <a:pt x="27" y="38"/>
                    <a:pt x="32" y="39"/>
                  </a:cubicBezTo>
                  <a:cubicBezTo>
                    <a:pt x="33" y="39"/>
                    <a:pt x="34" y="39"/>
                    <a:pt x="35" y="39"/>
                  </a:cubicBezTo>
                  <a:cubicBezTo>
                    <a:pt x="36" y="39"/>
                    <a:pt x="37" y="39"/>
                    <a:pt x="38" y="39"/>
                  </a:cubicBezTo>
                  <a:cubicBezTo>
                    <a:pt x="39" y="39"/>
                    <a:pt x="40" y="38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lnTo>
                    <a:pt x="43" y="33"/>
                  </a:lnTo>
                  <a:close/>
                  <a:moveTo>
                    <a:pt x="12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11" y="11"/>
                    <a:pt x="12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40"/>
            <p:cNvSpPr/>
            <p:nvPr/>
          </p:nvSpPr>
          <p:spPr bwMode="auto">
            <a:xfrm>
              <a:off x="6613526" y="2957513"/>
              <a:ext cx="0" cy="3175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41"/>
            <p:cNvSpPr/>
            <p:nvPr/>
          </p:nvSpPr>
          <p:spPr bwMode="auto">
            <a:xfrm>
              <a:off x="6613526" y="29606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42"/>
            <p:cNvSpPr/>
            <p:nvPr/>
          </p:nvSpPr>
          <p:spPr bwMode="auto">
            <a:xfrm>
              <a:off x="6616701" y="29606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43"/>
            <p:cNvSpPr>
              <a:spLocks noEditPoints="1"/>
            </p:cNvSpPr>
            <p:nvPr/>
          </p:nvSpPr>
          <p:spPr bwMode="auto">
            <a:xfrm>
              <a:off x="6503988" y="2938463"/>
              <a:ext cx="150813" cy="153988"/>
            </a:xfrm>
            <a:custGeom>
              <a:avLst/>
              <a:gdLst>
                <a:gd name="T0" fmla="*/ 32 w 40"/>
                <a:gd name="T1" fmla="*/ 31 h 41"/>
                <a:gd name="T2" fmla="*/ 32 w 40"/>
                <a:gd name="T3" fmla="*/ 31 h 41"/>
                <a:gd name="T4" fmla="*/ 12 w 40"/>
                <a:gd name="T5" fmla="*/ 39 h 41"/>
                <a:gd name="T6" fmla="*/ 6 w 40"/>
                <a:gd name="T7" fmla="*/ 30 h 41"/>
                <a:gd name="T8" fmla="*/ 9 w 40"/>
                <a:gd name="T9" fmla="*/ 26 h 41"/>
                <a:gd name="T10" fmla="*/ 3 w 40"/>
                <a:gd name="T11" fmla="*/ 39 h 41"/>
                <a:gd name="T12" fmla="*/ 26 w 40"/>
                <a:gd name="T13" fmla="*/ 35 h 41"/>
                <a:gd name="T14" fmla="*/ 36 w 40"/>
                <a:gd name="T15" fmla="*/ 23 h 41"/>
                <a:gd name="T16" fmla="*/ 39 w 40"/>
                <a:gd name="T17" fmla="*/ 10 h 41"/>
                <a:gd name="T18" fmla="*/ 38 w 40"/>
                <a:gd name="T19" fmla="*/ 10 h 41"/>
                <a:gd name="T20" fmla="*/ 37 w 40"/>
                <a:gd name="T21" fmla="*/ 15 h 41"/>
                <a:gd name="T22" fmla="*/ 27 w 40"/>
                <a:gd name="T23" fmla="*/ 32 h 41"/>
                <a:gd name="T24" fmla="*/ 19 w 40"/>
                <a:gd name="T25" fmla="*/ 35 h 41"/>
                <a:gd name="T26" fmla="*/ 37 w 40"/>
                <a:gd name="T27" fmla="*/ 16 h 41"/>
                <a:gd name="T28" fmla="*/ 36 w 40"/>
                <a:gd name="T29" fmla="*/ 5 h 41"/>
                <a:gd name="T30" fmla="*/ 34 w 40"/>
                <a:gd name="T31" fmla="*/ 3 h 41"/>
                <a:gd name="T32" fmla="*/ 30 w 40"/>
                <a:gd name="T33" fmla="*/ 3 h 41"/>
                <a:gd name="T34" fmla="*/ 30 w 40"/>
                <a:gd name="T35" fmla="*/ 6 h 41"/>
                <a:gd name="T36" fmla="*/ 30 w 40"/>
                <a:gd name="T37" fmla="*/ 8 h 41"/>
                <a:gd name="T38" fmla="*/ 30 w 40"/>
                <a:gd name="T39" fmla="*/ 6 h 41"/>
                <a:gd name="T40" fmla="*/ 25 w 40"/>
                <a:gd name="T41" fmla="*/ 7 h 41"/>
                <a:gd name="T42" fmla="*/ 26 w 40"/>
                <a:gd name="T43" fmla="*/ 3 h 41"/>
                <a:gd name="T44" fmla="*/ 20 w 40"/>
                <a:gd name="T45" fmla="*/ 4 h 41"/>
                <a:gd name="T46" fmla="*/ 15 w 40"/>
                <a:gd name="T47" fmla="*/ 10 h 41"/>
                <a:gd name="T48" fmla="*/ 15 w 40"/>
                <a:gd name="T49" fmla="*/ 11 h 41"/>
                <a:gd name="T50" fmla="*/ 14 w 40"/>
                <a:gd name="T51" fmla="*/ 13 h 41"/>
                <a:gd name="T52" fmla="*/ 10 w 40"/>
                <a:gd name="T53" fmla="*/ 20 h 41"/>
                <a:gd name="T54" fmla="*/ 0 w 40"/>
                <a:gd name="T55" fmla="*/ 41 h 41"/>
                <a:gd name="T56" fmla="*/ 26 w 40"/>
                <a:gd name="T57" fmla="*/ 36 h 41"/>
                <a:gd name="T58" fmla="*/ 18 w 40"/>
                <a:gd name="T59" fmla="*/ 36 h 41"/>
                <a:gd name="T60" fmla="*/ 25 w 40"/>
                <a:gd name="T61" fmla="*/ 24 h 41"/>
                <a:gd name="T62" fmla="*/ 24 w 40"/>
                <a:gd name="T63" fmla="*/ 24 h 41"/>
                <a:gd name="T64" fmla="*/ 28 w 40"/>
                <a:gd name="T65" fmla="*/ 19 h 41"/>
                <a:gd name="T66" fmla="*/ 29 w 40"/>
                <a:gd name="T67" fmla="*/ 15 h 41"/>
                <a:gd name="T68" fmla="*/ 25 w 40"/>
                <a:gd name="T69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" h="41">
                  <a:moveTo>
                    <a:pt x="26" y="36"/>
                  </a:moveTo>
                  <a:cubicBezTo>
                    <a:pt x="28" y="35"/>
                    <a:pt x="30" y="33"/>
                    <a:pt x="32" y="31"/>
                  </a:cubicBezTo>
                  <a:cubicBezTo>
                    <a:pt x="34" y="29"/>
                    <a:pt x="36" y="27"/>
                    <a:pt x="37" y="24"/>
                  </a:cubicBezTo>
                  <a:cubicBezTo>
                    <a:pt x="36" y="27"/>
                    <a:pt x="34" y="29"/>
                    <a:pt x="32" y="31"/>
                  </a:cubicBezTo>
                  <a:cubicBezTo>
                    <a:pt x="30" y="33"/>
                    <a:pt x="28" y="34"/>
                    <a:pt x="26" y="35"/>
                  </a:cubicBezTo>
                  <a:cubicBezTo>
                    <a:pt x="21" y="38"/>
                    <a:pt x="17" y="39"/>
                    <a:pt x="12" y="39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9" y="26"/>
                    <a:pt x="9" y="26"/>
                  </a:cubicBezTo>
                  <a:cubicBezTo>
                    <a:pt x="8" y="27"/>
                    <a:pt x="8" y="29"/>
                    <a:pt x="7" y="31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7" y="37"/>
                    <a:pt x="21" y="37"/>
                    <a:pt x="26" y="35"/>
                  </a:cubicBezTo>
                  <a:cubicBezTo>
                    <a:pt x="28" y="34"/>
                    <a:pt x="30" y="32"/>
                    <a:pt x="32" y="30"/>
                  </a:cubicBezTo>
                  <a:cubicBezTo>
                    <a:pt x="34" y="28"/>
                    <a:pt x="36" y="26"/>
                    <a:pt x="36" y="23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40" y="19"/>
                    <a:pt x="40" y="14"/>
                    <a:pt x="39" y="10"/>
                  </a:cubicBezTo>
                  <a:cubicBezTo>
                    <a:pt x="39" y="8"/>
                    <a:pt x="38" y="6"/>
                    <a:pt x="37" y="5"/>
                  </a:cubicBezTo>
                  <a:cubicBezTo>
                    <a:pt x="37" y="7"/>
                    <a:pt x="37" y="9"/>
                    <a:pt x="38" y="10"/>
                  </a:cubicBezTo>
                  <a:cubicBezTo>
                    <a:pt x="38" y="11"/>
                    <a:pt x="37" y="12"/>
                    <a:pt x="37" y="13"/>
                  </a:cubicBezTo>
                  <a:cubicBezTo>
                    <a:pt x="37" y="13"/>
                    <a:pt x="37" y="14"/>
                    <a:pt x="37" y="15"/>
                  </a:cubicBezTo>
                  <a:cubicBezTo>
                    <a:pt x="37" y="18"/>
                    <a:pt x="36" y="22"/>
                    <a:pt x="34" y="25"/>
                  </a:cubicBezTo>
                  <a:cubicBezTo>
                    <a:pt x="32" y="28"/>
                    <a:pt x="30" y="31"/>
                    <a:pt x="27" y="32"/>
                  </a:cubicBezTo>
                  <a:cubicBezTo>
                    <a:pt x="24" y="34"/>
                    <a:pt x="22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4" y="34"/>
                    <a:pt x="29" y="31"/>
                    <a:pt x="32" y="27"/>
                  </a:cubicBezTo>
                  <a:cubicBezTo>
                    <a:pt x="35" y="24"/>
                    <a:pt x="36" y="20"/>
                    <a:pt x="37" y="16"/>
                  </a:cubicBezTo>
                  <a:cubicBezTo>
                    <a:pt x="37" y="14"/>
                    <a:pt x="37" y="12"/>
                    <a:pt x="37" y="11"/>
                  </a:cubicBezTo>
                  <a:cubicBezTo>
                    <a:pt x="37" y="9"/>
                    <a:pt x="37" y="7"/>
                    <a:pt x="36" y="5"/>
                  </a:cubicBezTo>
                  <a:cubicBezTo>
                    <a:pt x="36" y="5"/>
                    <a:pt x="36" y="4"/>
                    <a:pt x="36" y="4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2"/>
                    <a:pt x="32" y="2"/>
                    <a:pt x="32" y="2"/>
                  </a:cubicBezTo>
                  <a:cubicBezTo>
                    <a:pt x="31" y="2"/>
                    <a:pt x="30" y="2"/>
                    <a:pt x="30" y="3"/>
                  </a:cubicBezTo>
                  <a:cubicBezTo>
                    <a:pt x="30" y="3"/>
                    <a:pt x="30" y="4"/>
                    <a:pt x="30" y="4"/>
                  </a:cubicBezTo>
                  <a:cubicBezTo>
                    <a:pt x="30" y="5"/>
                    <a:pt x="30" y="5"/>
                    <a:pt x="30" y="6"/>
                  </a:cubicBezTo>
                  <a:cubicBezTo>
                    <a:pt x="30" y="7"/>
                    <a:pt x="31" y="8"/>
                    <a:pt x="3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7"/>
                    <a:pt x="30" y="7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8" y="6"/>
                    <a:pt x="26" y="6"/>
                    <a:pt x="25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6" y="4"/>
                    <a:pt x="27" y="3"/>
                    <a:pt x="26" y="3"/>
                  </a:cubicBezTo>
                  <a:cubicBezTo>
                    <a:pt x="26" y="2"/>
                    <a:pt x="24" y="1"/>
                    <a:pt x="24" y="0"/>
                  </a:cubicBezTo>
                  <a:cubicBezTo>
                    <a:pt x="23" y="2"/>
                    <a:pt x="22" y="3"/>
                    <a:pt x="20" y="4"/>
                  </a:cubicBezTo>
                  <a:cubicBezTo>
                    <a:pt x="19" y="5"/>
                    <a:pt x="18" y="6"/>
                    <a:pt x="17" y="7"/>
                  </a:cubicBezTo>
                  <a:cubicBezTo>
                    <a:pt x="17" y="8"/>
                    <a:pt x="16" y="9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7" y="39"/>
                    <a:pt x="22" y="38"/>
                    <a:pt x="26" y="36"/>
                  </a:cubicBezTo>
                  <a:close/>
                  <a:moveTo>
                    <a:pt x="18" y="36"/>
                  </a:moveTo>
                  <a:cubicBezTo>
                    <a:pt x="18" y="36"/>
                    <a:pt x="18" y="36"/>
                    <a:pt x="18" y="36"/>
                  </a:cubicBezTo>
                  <a:cubicBezTo>
                    <a:pt x="18" y="36"/>
                    <a:pt x="18" y="36"/>
                    <a:pt x="18" y="36"/>
                  </a:cubicBezTo>
                  <a:close/>
                  <a:moveTo>
                    <a:pt x="25" y="24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6" y="22"/>
                    <a:pt x="27" y="21"/>
                    <a:pt x="28" y="19"/>
                  </a:cubicBezTo>
                  <a:cubicBezTo>
                    <a:pt x="28" y="18"/>
                    <a:pt x="29" y="17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6"/>
                    <a:pt x="29" y="18"/>
                    <a:pt x="28" y="19"/>
                  </a:cubicBezTo>
                  <a:cubicBezTo>
                    <a:pt x="27" y="21"/>
                    <a:pt x="26" y="23"/>
                    <a:pt x="25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44"/>
            <p:cNvSpPr/>
            <p:nvPr/>
          </p:nvSpPr>
          <p:spPr bwMode="auto">
            <a:xfrm>
              <a:off x="6613526" y="29575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45"/>
            <p:cNvSpPr/>
            <p:nvPr/>
          </p:nvSpPr>
          <p:spPr bwMode="auto">
            <a:xfrm>
              <a:off x="6613526" y="2960688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46"/>
            <p:cNvSpPr>
              <a:spLocks noEditPoints="1"/>
            </p:cNvSpPr>
            <p:nvPr/>
          </p:nvSpPr>
          <p:spPr bwMode="auto">
            <a:xfrm>
              <a:off x="4999038" y="1544638"/>
              <a:ext cx="2201863" cy="3138488"/>
            </a:xfrm>
            <a:custGeom>
              <a:avLst/>
              <a:gdLst>
                <a:gd name="T0" fmla="*/ 329 w 585"/>
                <a:gd name="T1" fmla="*/ 617 h 835"/>
                <a:gd name="T2" fmla="*/ 393 w 585"/>
                <a:gd name="T3" fmla="*/ 406 h 835"/>
                <a:gd name="T4" fmla="*/ 334 w 585"/>
                <a:gd name="T5" fmla="*/ 317 h 835"/>
                <a:gd name="T6" fmla="*/ 383 w 585"/>
                <a:gd name="T7" fmla="*/ 401 h 835"/>
                <a:gd name="T8" fmla="*/ 359 w 585"/>
                <a:gd name="T9" fmla="*/ 523 h 835"/>
                <a:gd name="T10" fmla="*/ 535 w 585"/>
                <a:gd name="T11" fmla="*/ 440 h 835"/>
                <a:gd name="T12" fmla="*/ 406 w 585"/>
                <a:gd name="T13" fmla="*/ 544 h 835"/>
                <a:gd name="T14" fmla="*/ 404 w 585"/>
                <a:gd name="T15" fmla="*/ 430 h 835"/>
                <a:gd name="T16" fmla="*/ 385 w 585"/>
                <a:gd name="T17" fmla="*/ 393 h 835"/>
                <a:gd name="T18" fmla="*/ 408 w 585"/>
                <a:gd name="T19" fmla="*/ 429 h 835"/>
                <a:gd name="T20" fmla="*/ 406 w 585"/>
                <a:gd name="T21" fmla="*/ 570 h 835"/>
                <a:gd name="T22" fmla="*/ 413 w 585"/>
                <a:gd name="T23" fmla="*/ 536 h 835"/>
                <a:gd name="T24" fmla="*/ 407 w 585"/>
                <a:gd name="T25" fmla="*/ 431 h 835"/>
                <a:gd name="T26" fmla="*/ 363 w 585"/>
                <a:gd name="T27" fmla="*/ 361 h 835"/>
                <a:gd name="T28" fmla="*/ 289 w 585"/>
                <a:gd name="T29" fmla="*/ 345 h 835"/>
                <a:gd name="T30" fmla="*/ 217 w 585"/>
                <a:gd name="T31" fmla="*/ 366 h 835"/>
                <a:gd name="T32" fmla="*/ 206 w 585"/>
                <a:gd name="T33" fmla="*/ 480 h 835"/>
                <a:gd name="T34" fmla="*/ 40 w 585"/>
                <a:gd name="T35" fmla="*/ 170 h 835"/>
                <a:gd name="T36" fmla="*/ 157 w 585"/>
                <a:gd name="T37" fmla="*/ 545 h 835"/>
                <a:gd name="T38" fmla="*/ 185 w 585"/>
                <a:gd name="T39" fmla="*/ 719 h 835"/>
                <a:gd name="T40" fmla="*/ 249 w 585"/>
                <a:gd name="T41" fmla="*/ 831 h 835"/>
                <a:gd name="T42" fmla="*/ 245 w 585"/>
                <a:gd name="T43" fmla="*/ 829 h 835"/>
                <a:gd name="T44" fmla="*/ 224 w 585"/>
                <a:gd name="T45" fmla="*/ 805 h 835"/>
                <a:gd name="T46" fmla="*/ 360 w 585"/>
                <a:gd name="T47" fmla="*/ 812 h 835"/>
                <a:gd name="T48" fmla="*/ 382 w 585"/>
                <a:gd name="T49" fmla="*/ 767 h 835"/>
                <a:gd name="T50" fmla="*/ 375 w 585"/>
                <a:gd name="T51" fmla="*/ 779 h 835"/>
                <a:gd name="T52" fmla="*/ 354 w 585"/>
                <a:gd name="T53" fmla="*/ 801 h 835"/>
                <a:gd name="T54" fmla="*/ 358 w 585"/>
                <a:gd name="T55" fmla="*/ 789 h 835"/>
                <a:gd name="T56" fmla="*/ 180 w 585"/>
                <a:gd name="T57" fmla="*/ 750 h 835"/>
                <a:gd name="T58" fmla="*/ 296 w 585"/>
                <a:gd name="T59" fmla="*/ 716 h 835"/>
                <a:gd name="T60" fmla="*/ 397 w 585"/>
                <a:gd name="T61" fmla="*/ 709 h 835"/>
                <a:gd name="T62" fmla="*/ 362 w 585"/>
                <a:gd name="T63" fmla="*/ 675 h 835"/>
                <a:gd name="T64" fmla="*/ 414 w 585"/>
                <a:gd name="T65" fmla="*/ 634 h 835"/>
                <a:gd name="T66" fmla="*/ 397 w 585"/>
                <a:gd name="T67" fmla="*/ 658 h 835"/>
                <a:gd name="T68" fmla="*/ 405 w 585"/>
                <a:gd name="T69" fmla="*/ 620 h 835"/>
                <a:gd name="T70" fmla="*/ 416 w 585"/>
                <a:gd name="T71" fmla="*/ 599 h 835"/>
                <a:gd name="T72" fmla="*/ 256 w 585"/>
                <a:gd name="T73" fmla="*/ 820 h 835"/>
                <a:gd name="T74" fmla="*/ 228 w 585"/>
                <a:gd name="T75" fmla="*/ 811 h 835"/>
                <a:gd name="T76" fmla="*/ 185 w 585"/>
                <a:gd name="T77" fmla="*/ 718 h 835"/>
                <a:gd name="T78" fmla="*/ 225 w 585"/>
                <a:gd name="T79" fmla="*/ 376 h 835"/>
                <a:gd name="T80" fmla="*/ 270 w 585"/>
                <a:gd name="T81" fmla="*/ 353 h 835"/>
                <a:gd name="T82" fmla="*/ 358 w 585"/>
                <a:gd name="T83" fmla="*/ 348 h 835"/>
                <a:gd name="T84" fmla="*/ 446 w 585"/>
                <a:gd name="T85" fmla="*/ 390 h 835"/>
                <a:gd name="T86" fmla="*/ 407 w 585"/>
                <a:gd name="T87" fmla="*/ 418 h 835"/>
                <a:gd name="T88" fmla="*/ 355 w 585"/>
                <a:gd name="T89" fmla="*/ 374 h 835"/>
                <a:gd name="T90" fmla="*/ 332 w 585"/>
                <a:gd name="T91" fmla="*/ 354 h 835"/>
                <a:gd name="T92" fmla="*/ 242 w 585"/>
                <a:gd name="T93" fmla="*/ 333 h 835"/>
                <a:gd name="T94" fmla="*/ 139 w 585"/>
                <a:gd name="T95" fmla="*/ 387 h 835"/>
                <a:gd name="T96" fmla="*/ 182 w 585"/>
                <a:gd name="T97" fmla="*/ 623 h 835"/>
                <a:gd name="T98" fmla="*/ 372 w 585"/>
                <a:gd name="T99" fmla="*/ 434 h 835"/>
                <a:gd name="T100" fmla="*/ 255 w 585"/>
                <a:gd name="T101" fmla="*/ 373 h 835"/>
                <a:gd name="T102" fmla="*/ 374 w 585"/>
                <a:gd name="T103" fmla="*/ 423 h 835"/>
                <a:gd name="T104" fmla="*/ 235 w 585"/>
                <a:gd name="T105" fmla="*/ 391 h 835"/>
                <a:gd name="T106" fmla="*/ 368 w 585"/>
                <a:gd name="T107" fmla="*/ 468 h 835"/>
                <a:gd name="T108" fmla="*/ 263 w 585"/>
                <a:gd name="T109" fmla="*/ 358 h 835"/>
                <a:gd name="T110" fmla="*/ 343 w 585"/>
                <a:gd name="T111" fmla="*/ 372 h 835"/>
                <a:gd name="T112" fmla="*/ 339 w 585"/>
                <a:gd name="T113" fmla="*/ 361 h 835"/>
                <a:gd name="T114" fmla="*/ 240 w 585"/>
                <a:gd name="T115" fmla="*/ 513 h 835"/>
                <a:gd name="T116" fmla="*/ 185 w 585"/>
                <a:gd name="T117" fmla="*/ 382 h 835"/>
                <a:gd name="T118" fmla="*/ 287 w 585"/>
                <a:gd name="T119" fmla="*/ 300 h 835"/>
                <a:gd name="T120" fmla="*/ 336 w 585"/>
                <a:gd name="T121" fmla="*/ 336 h 835"/>
                <a:gd name="T122" fmla="*/ 382 w 585"/>
                <a:gd name="T123" fmla="*/ 404 h 835"/>
                <a:gd name="T124" fmla="*/ 333 w 585"/>
                <a:gd name="T125" fmla="*/ 59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85" h="835">
                  <a:moveTo>
                    <a:pt x="542" y="139"/>
                  </a:moveTo>
                  <a:cubicBezTo>
                    <a:pt x="526" y="111"/>
                    <a:pt x="507" y="89"/>
                    <a:pt x="486" y="71"/>
                  </a:cubicBezTo>
                  <a:cubicBezTo>
                    <a:pt x="466" y="53"/>
                    <a:pt x="445" y="39"/>
                    <a:pt x="425" y="29"/>
                  </a:cubicBezTo>
                  <a:cubicBezTo>
                    <a:pt x="460" y="48"/>
                    <a:pt x="492" y="74"/>
                    <a:pt x="517" y="106"/>
                  </a:cubicBezTo>
                  <a:cubicBezTo>
                    <a:pt x="542" y="138"/>
                    <a:pt x="561" y="175"/>
                    <a:pt x="571" y="215"/>
                  </a:cubicBezTo>
                  <a:cubicBezTo>
                    <a:pt x="581" y="255"/>
                    <a:pt x="583" y="297"/>
                    <a:pt x="575" y="338"/>
                  </a:cubicBezTo>
                  <a:cubicBezTo>
                    <a:pt x="568" y="378"/>
                    <a:pt x="552" y="418"/>
                    <a:pt x="528" y="452"/>
                  </a:cubicBezTo>
                  <a:cubicBezTo>
                    <a:pt x="504" y="486"/>
                    <a:pt x="472" y="515"/>
                    <a:pt x="436" y="536"/>
                  </a:cubicBezTo>
                  <a:cubicBezTo>
                    <a:pt x="432" y="539"/>
                    <a:pt x="427" y="541"/>
                    <a:pt x="422" y="544"/>
                  </a:cubicBezTo>
                  <a:cubicBezTo>
                    <a:pt x="419" y="545"/>
                    <a:pt x="419" y="545"/>
                    <a:pt x="419" y="545"/>
                  </a:cubicBezTo>
                  <a:cubicBezTo>
                    <a:pt x="416" y="547"/>
                    <a:pt x="416" y="547"/>
                    <a:pt x="416" y="547"/>
                  </a:cubicBezTo>
                  <a:cubicBezTo>
                    <a:pt x="414" y="548"/>
                    <a:pt x="414" y="548"/>
                    <a:pt x="414" y="548"/>
                  </a:cubicBezTo>
                  <a:cubicBezTo>
                    <a:pt x="414" y="549"/>
                    <a:pt x="414" y="549"/>
                    <a:pt x="414" y="549"/>
                  </a:cubicBezTo>
                  <a:cubicBezTo>
                    <a:pt x="414" y="580"/>
                    <a:pt x="414" y="580"/>
                    <a:pt x="414" y="580"/>
                  </a:cubicBezTo>
                  <a:cubicBezTo>
                    <a:pt x="414" y="595"/>
                    <a:pt x="414" y="595"/>
                    <a:pt x="414" y="595"/>
                  </a:cubicBezTo>
                  <a:cubicBezTo>
                    <a:pt x="414" y="599"/>
                    <a:pt x="414" y="599"/>
                    <a:pt x="414" y="599"/>
                  </a:cubicBezTo>
                  <a:cubicBezTo>
                    <a:pt x="414" y="600"/>
                    <a:pt x="414" y="600"/>
                    <a:pt x="414" y="600"/>
                  </a:cubicBezTo>
                  <a:cubicBezTo>
                    <a:pt x="414" y="600"/>
                    <a:pt x="414" y="601"/>
                    <a:pt x="414" y="601"/>
                  </a:cubicBezTo>
                  <a:cubicBezTo>
                    <a:pt x="414" y="602"/>
                    <a:pt x="414" y="603"/>
                    <a:pt x="414" y="604"/>
                  </a:cubicBezTo>
                  <a:cubicBezTo>
                    <a:pt x="413" y="607"/>
                    <a:pt x="412" y="610"/>
                    <a:pt x="410" y="613"/>
                  </a:cubicBezTo>
                  <a:cubicBezTo>
                    <a:pt x="406" y="618"/>
                    <a:pt x="400" y="621"/>
                    <a:pt x="393" y="621"/>
                  </a:cubicBezTo>
                  <a:cubicBezTo>
                    <a:pt x="377" y="621"/>
                    <a:pt x="377" y="621"/>
                    <a:pt x="377" y="621"/>
                  </a:cubicBezTo>
                  <a:cubicBezTo>
                    <a:pt x="346" y="621"/>
                    <a:pt x="346" y="621"/>
                    <a:pt x="346" y="621"/>
                  </a:cubicBezTo>
                  <a:cubicBezTo>
                    <a:pt x="336" y="621"/>
                    <a:pt x="336" y="621"/>
                    <a:pt x="336" y="621"/>
                  </a:cubicBezTo>
                  <a:cubicBezTo>
                    <a:pt x="330" y="621"/>
                    <a:pt x="330" y="621"/>
                    <a:pt x="330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0"/>
                    <a:pt x="328" y="620"/>
                    <a:pt x="328" y="620"/>
                  </a:cubicBezTo>
                  <a:cubicBezTo>
                    <a:pt x="329" y="617"/>
                    <a:pt x="329" y="617"/>
                    <a:pt x="329" y="617"/>
                  </a:cubicBezTo>
                  <a:cubicBezTo>
                    <a:pt x="332" y="606"/>
                    <a:pt x="332" y="606"/>
                    <a:pt x="332" y="606"/>
                  </a:cubicBezTo>
                  <a:cubicBezTo>
                    <a:pt x="334" y="598"/>
                    <a:pt x="334" y="598"/>
                    <a:pt x="334" y="598"/>
                  </a:cubicBezTo>
                  <a:cubicBezTo>
                    <a:pt x="340" y="578"/>
                    <a:pt x="346" y="558"/>
                    <a:pt x="353" y="539"/>
                  </a:cubicBezTo>
                  <a:cubicBezTo>
                    <a:pt x="360" y="519"/>
                    <a:pt x="367" y="499"/>
                    <a:pt x="374" y="480"/>
                  </a:cubicBezTo>
                  <a:cubicBezTo>
                    <a:pt x="378" y="470"/>
                    <a:pt x="382" y="460"/>
                    <a:pt x="386" y="451"/>
                  </a:cubicBezTo>
                  <a:cubicBezTo>
                    <a:pt x="388" y="446"/>
                    <a:pt x="390" y="441"/>
                    <a:pt x="392" y="437"/>
                  </a:cubicBezTo>
                  <a:cubicBezTo>
                    <a:pt x="395" y="429"/>
                    <a:pt x="395" y="429"/>
                    <a:pt x="395" y="429"/>
                  </a:cubicBezTo>
                  <a:cubicBezTo>
                    <a:pt x="397" y="425"/>
                    <a:pt x="397" y="425"/>
                    <a:pt x="397" y="425"/>
                  </a:cubicBezTo>
                  <a:cubicBezTo>
                    <a:pt x="398" y="423"/>
                    <a:pt x="399" y="421"/>
                    <a:pt x="400" y="420"/>
                  </a:cubicBezTo>
                  <a:cubicBezTo>
                    <a:pt x="404" y="420"/>
                    <a:pt x="404" y="420"/>
                    <a:pt x="404" y="420"/>
                  </a:cubicBezTo>
                  <a:cubicBezTo>
                    <a:pt x="405" y="420"/>
                    <a:pt x="405" y="420"/>
                    <a:pt x="406" y="420"/>
                  </a:cubicBezTo>
                  <a:cubicBezTo>
                    <a:pt x="407" y="420"/>
                    <a:pt x="407" y="420"/>
                    <a:pt x="407" y="420"/>
                  </a:cubicBezTo>
                  <a:cubicBezTo>
                    <a:pt x="408" y="420"/>
                    <a:pt x="408" y="420"/>
                    <a:pt x="408" y="420"/>
                  </a:cubicBezTo>
                  <a:cubicBezTo>
                    <a:pt x="410" y="420"/>
                    <a:pt x="411" y="420"/>
                    <a:pt x="413" y="420"/>
                  </a:cubicBezTo>
                  <a:cubicBezTo>
                    <a:pt x="417" y="420"/>
                    <a:pt x="420" y="419"/>
                    <a:pt x="423" y="418"/>
                  </a:cubicBezTo>
                  <a:cubicBezTo>
                    <a:pt x="430" y="416"/>
                    <a:pt x="435" y="413"/>
                    <a:pt x="440" y="408"/>
                  </a:cubicBezTo>
                  <a:cubicBezTo>
                    <a:pt x="442" y="406"/>
                    <a:pt x="444" y="403"/>
                    <a:pt x="445" y="400"/>
                  </a:cubicBezTo>
                  <a:cubicBezTo>
                    <a:pt x="446" y="397"/>
                    <a:pt x="447" y="394"/>
                    <a:pt x="448" y="390"/>
                  </a:cubicBezTo>
                  <a:cubicBezTo>
                    <a:pt x="449" y="384"/>
                    <a:pt x="448" y="377"/>
                    <a:pt x="445" y="371"/>
                  </a:cubicBezTo>
                  <a:cubicBezTo>
                    <a:pt x="443" y="365"/>
                    <a:pt x="438" y="360"/>
                    <a:pt x="432" y="359"/>
                  </a:cubicBezTo>
                  <a:cubicBezTo>
                    <a:pt x="431" y="359"/>
                    <a:pt x="430" y="359"/>
                    <a:pt x="428" y="359"/>
                  </a:cubicBezTo>
                  <a:cubicBezTo>
                    <a:pt x="427" y="359"/>
                    <a:pt x="425" y="360"/>
                    <a:pt x="424" y="361"/>
                  </a:cubicBezTo>
                  <a:cubicBezTo>
                    <a:pt x="421" y="362"/>
                    <a:pt x="419" y="364"/>
                    <a:pt x="416" y="366"/>
                  </a:cubicBezTo>
                  <a:cubicBezTo>
                    <a:pt x="414" y="368"/>
                    <a:pt x="411" y="371"/>
                    <a:pt x="409" y="374"/>
                  </a:cubicBezTo>
                  <a:cubicBezTo>
                    <a:pt x="409" y="375"/>
                    <a:pt x="408" y="375"/>
                    <a:pt x="408" y="376"/>
                  </a:cubicBezTo>
                  <a:cubicBezTo>
                    <a:pt x="407" y="377"/>
                    <a:pt x="407" y="377"/>
                    <a:pt x="407" y="377"/>
                  </a:cubicBezTo>
                  <a:cubicBezTo>
                    <a:pt x="407" y="378"/>
                    <a:pt x="407" y="378"/>
                    <a:pt x="407" y="378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399" y="393"/>
                    <a:pt x="399" y="393"/>
                    <a:pt x="399" y="393"/>
                  </a:cubicBezTo>
                  <a:cubicBezTo>
                    <a:pt x="393" y="406"/>
                    <a:pt x="393" y="406"/>
                    <a:pt x="393" y="406"/>
                  </a:cubicBezTo>
                  <a:cubicBezTo>
                    <a:pt x="393" y="406"/>
                    <a:pt x="392" y="406"/>
                    <a:pt x="392" y="406"/>
                  </a:cubicBezTo>
                  <a:cubicBezTo>
                    <a:pt x="391" y="405"/>
                    <a:pt x="391" y="405"/>
                    <a:pt x="391" y="405"/>
                  </a:cubicBezTo>
                  <a:cubicBezTo>
                    <a:pt x="388" y="404"/>
                    <a:pt x="388" y="404"/>
                    <a:pt x="388" y="404"/>
                  </a:cubicBezTo>
                  <a:cubicBezTo>
                    <a:pt x="386" y="403"/>
                    <a:pt x="385" y="403"/>
                    <a:pt x="383" y="402"/>
                  </a:cubicBezTo>
                  <a:cubicBezTo>
                    <a:pt x="382" y="401"/>
                    <a:pt x="382" y="401"/>
                    <a:pt x="382" y="401"/>
                  </a:cubicBezTo>
                  <a:cubicBezTo>
                    <a:pt x="381" y="400"/>
                    <a:pt x="381" y="400"/>
                    <a:pt x="381" y="400"/>
                  </a:cubicBezTo>
                  <a:cubicBezTo>
                    <a:pt x="380" y="400"/>
                    <a:pt x="380" y="400"/>
                    <a:pt x="379" y="399"/>
                  </a:cubicBezTo>
                  <a:cubicBezTo>
                    <a:pt x="378" y="398"/>
                    <a:pt x="377" y="398"/>
                    <a:pt x="376" y="397"/>
                  </a:cubicBezTo>
                  <a:cubicBezTo>
                    <a:pt x="372" y="394"/>
                    <a:pt x="368" y="390"/>
                    <a:pt x="365" y="386"/>
                  </a:cubicBezTo>
                  <a:cubicBezTo>
                    <a:pt x="362" y="381"/>
                    <a:pt x="359" y="377"/>
                    <a:pt x="357" y="373"/>
                  </a:cubicBezTo>
                  <a:cubicBezTo>
                    <a:pt x="356" y="370"/>
                    <a:pt x="355" y="368"/>
                    <a:pt x="354" y="366"/>
                  </a:cubicBezTo>
                  <a:cubicBezTo>
                    <a:pt x="353" y="363"/>
                    <a:pt x="353" y="363"/>
                    <a:pt x="353" y="363"/>
                  </a:cubicBezTo>
                  <a:cubicBezTo>
                    <a:pt x="352" y="361"/>
                    <a:pt x="352" y="361"/>
                    <a:pt x="352" y="361"/>
                  </a:cubicBezTo>
                  <a:cubicBezTo>
                    <a:pt x="351" y="359"/>
                    <a:pt x="350" y="357"/>
                    <a:pt x="350" y="356"/>
                  </a:cubicBezTo>
                  <a:cubicBezTo>
                    <a:pt x="352" y="354"/>
                    <a:pt x="354" y="353"/>
                    <a:pt x="356" y="352"/>
                  </a:cubicBezTo>
                  <a:cubicBezTo>
                    <a:pt x="358" y="351"/>
                    <a:pt x="358" y="351"/>
                    <a:pt x="358" y="351"/>
                  </a:cubicBezTo>
                  <a:cubicBezTo>
                    <a:pt x="359" y="350"/>
                    <a:pt x="359" y="350"/>
                    <a:pt x="359" y="350"/>
                  </a:cubicBezTo>
                  <a:cubicBezTo>
                    <a:pt x="359" y="349"/>
                    <a:pt x="360" y="349"/>
                    <a:pt x="360" y="349"/>
                  </a:cubicBezTo>
                  <a:cubicBezTo>
                    <a:pt x="363" y="347"/>
                    <a:pt x="365" y="345"/>
                    <a:pt x="367" y="342"/>
                  </a:cubicBezTo>
                  <a:cubicBezTo>
                    <a:pt x="372" y="338"/>
                    <a:pt x="376" y="333"/>
                    <a:pt x="378" y="328"/>
                  </a:cubicBezTo>
                  <a:cubicBezTo>
                    <a:pt x="380" y="322"/>
                    <a:pt x="382" y="317"/>
                    <a:pt x="380" y="311"/>
                  </a:cubicBezTo>
                  <a:cubicBezTo>
                    <a:pt x="380" y="308"/>
                    <a:pt x="379" y="306"/>
                    <a:pt x="377" y="303"/>
                  </a:cubicBezTo>
                  <a:cubicBezTo>
                    <a:pt x="377" y="302"/>
                    <a:pt x="376" y="301"/>
                    <a:pt x="375" y="300"/>
                  </a:cubicBezTo>
                  <a:cubicBezTo>
                    <a:pt x="374" y="299"/>
                    <a:pt x="373" y="297"/>
                    <a:pt x="372" y="297"/>
                  </a:cubicBezTo>
                  <a:cubicBezTo>
                    <a:pt x="368" y="293"/>
                    <a:pt x="362" y="292"/>
                    <a:pt x="357" y="293"/>
                  </a:cubicBezTo>
                  <a:cubicBezTo>
                    <a:pt x="354" y="294"/>
                    <a:pt x="352" y="295"/>
                    <a:pt x="349" y="296"/>
                  </a:cubicBezTo>
                  <a:cubicBezTo>
                    <a:pt x="347" y="298"/>
                    <a:pt x="345" y="300"/>
                    <a:pt x="343" y="302"/>
                  </a:cubicBezTo>
                  <a:cubicBezTo>
                    <a:pt x="338" y="306"/>
                    <a:pt x="336" y="311"/>
                    <a:pt x="334" y="317"/>
                  </a:cubicBezTo>
                  <a:cubicBezTo>
                    <a:pt x="332" y="323"/>
                    <a:pt x="332" y="329"/>
                    <a:pt x="333" y="335"/>
                  </a:cubicBezTo>
                  <a:cubicBezTo>
                    <a:pt x="332" y="329"/>
                    <a:pt x="332" y="323"/>
                    <a:pt x="334" y="317"/>
                  </a:cubicBezTo>
                  <a:cubicBezTo>
                    <a:pt x="335" y="312"/>
                    <a:pt x="338" y="307"/>
                    <a:pt x="342" y="302"/>
                  </a:cubicBezTo>
                  <a:cubicBezTo>
                    <a:pt x="343" y="301"/>
                    <a:pt x="344" y="300"/>
                    <a:pt x="345" y="299"/>
                  </a:cubicBezTo>
                  <a:cubicBezTo>
                    <a:pt x="346" y="299"/>
                    <a:pt x="346" y="298"/>
                    <a:pt x="347" y="298"/>
                  </a:cubicBezTo>
                  <a:cubicBezTo>
                    <a:pt x="348" y="297"/>
                    <a:pt x="348" y="297"/>
                    <a:pt x="349" y="297"/>
                  </a:cubicBezTo>
                  <a:cubicBezTo>
                    <a:pt x="351" y="295"/>
                    <a:pt x="354" y="294"/>
                    <a:pt x="356" y="293"/>
                  </a:cubicBezTo>
                  <a:cubicBezTo>
                    <a:pt x="362" y="292"/>
                    <a:pt x="368" y="293"/>
                    <a:pt x="372" y="296"/>
                  </a:cubicBezTo>
                  <a:cubicBezTo>
                    <a:pt x="372" y="297"/>
                    <a:pt x="373" y="297"/>
                    <a:pt x="373" y="297"/>
                  </a:cubicBezTo>
                  <a:cubicBezTo>
                    <a:pt x="374" y="298"/>
                    <a:pt x="374" y="299"/>
                    <a:pt x="375" y="299"/>
                  </a:cubicBezTo>
                  <a:cubicBezTo>
                    <a:pt x="375" y="300"/>
                    <a:pt x="376" y="301"/>
                    <a:pt x="377" y="303"/>
                  </a:cubicBezTo>
                  <a:cubicBezTo>
                    <a:pt x="379" y="305"/>
                    <a:pt x="380" y="308"/>
                    <a:pt x="380" y="310"/>
                  </a:cubicBezTo>
                  <a:cubicBezTo>
                    <a:pt x="382" y="316"/>
                    <a:pt x="381" y="322"/>
                    <a:pt x="378" y="327"/>
                  </a:cubicBezTo>
                  <a:cubicBezTo>
                    <a:pt x="376" y="333"/>
                    <a:pt x="372" y="338"/>
                    <a:pt x="368" y="342"/>
                  </a:cubicBezTo>
                  <a:cubicBezTo>
                    <a:pt x="366" y="345"/>
                    <a:pt x="363" y="347"/>
                    <a:pt x="361" y="349"/>
                  </a:cubicBezTo>
                  <a:cubicBezTo>
                    <a:pt x="360" y="349"/>
                    <a:pt x="359" y="350"/>
                    <a:pt x="359" y="350"/>
                  </a:cubicBezTo>
                  <a:cubicBezTo>
                    <a:pt x="358" y="351"/>
                    <a:pt x="358" y="351"/>
                    <a:pt x="358" y="351"/>
                  </a:cubicBezTo>
                  <a:cubicBezTo>
                    <a:pt x="356" y="352"/>
                    <a:pt x="356" y="352"/>
                    <a:pt x="356" y="352"/>
                  </a:cubicBezTo>
                  <a:cubicBezTo>
                    <a:pt x="354" y="353"/>
                    <a:pt x="352" y="354"/>
                    <a:pt x="350" y="356"/>
                  </a:cubicBezTo>
                  <a:cubicBezTo>
                    <a:pt x="350" y="356"/>
                    <a:pt x="350" y="356"/>
                    <a:pt x="350" y="356"/>
                  </a:cubicBezTo>
                  <a:cubicBezTo>
                    <a:pt x="351" y="357"/>
                    <a:pt x="351" y="357"/>
                    <a:pt x="351" y="357"/>
                  </a:cubicBezTo>
                  <a:cubicBezTo>
                    <a:pt x="351" y="358"/>
                    <a:pt x="351" y="358"/>
                    <a:pt x="351" y="358"/>
                  </a:cubicBezTo>
                  <a:cubicBezTo>
                    <a:pt x="352" y="361"/>
                    <a:pt x="352" y="361"/>
                    <a:pt x="352" y="361"/>
                  </a:cubicBezTo>
                  <a:cubicBezTo>
                    <a:pt x="353" y="363"/>
                    <a:pt x="353" y="363"/>
                    <a:pt x="353" y="363"/>
                  </a:cubicBezTo>
                  <a:cubicBezTo>
                    <a:pt x="354" y="366"/>
                    <a:pt x="354" y="366"/>
                    <a:pt x="354" y="366"/>
                  </a:cubicBezTo>
                  <a:cubicBezTo>
                    <a:pt x="355" y="368"/>
                    <a:pt x="356" y="370"/>
                    <a:pt x="357" y="372"/>
                  </a:cubicBezTo>
                  <a:cubicBezTo>
                    <a:pt x="359" y="377"/>
                    <a:pt x="362" y="381"/>
                    <a:pt x="365" y="385"/>
                  </a:cubicBezTo>
                  <a:cubicBezTo>
                    <a:pt x="368" y="389"/>
                    <a:pt x="372" y="393"/>
                    <a:pt x="376" y="397"/>
                  </a:cubicBezTo>
                  <a:cubicBezTo>
                    <a:pt x="377" y="397"/>
                    <a:pt x="378" y="398"/>
                    <a:pt x="379" y="399"/>
                  </a:cubicBezTo>
                  <a:cubicBezTo>
                    <a:pt x="380" y="399"/>
                    <a:pt x="380" y="400"/>
                    <a:pt x="381" y="400"/>
                  </a:cubicBezTo>
                  <a:cubicBezTo>
                    <a:pt x="382" y="401"/>
                    <a:pt x="382" y="401"/>
                    <a:pt x="382" y="401"/>
                  </a:cubicBezTo>
                  <a:cubicBezTo>
                    <a:pt x="383" y="401"/>
                    <a:pt x="383" y="401"/>
                    <a:pt x="383" y="401"/>
                  </a:cubicBezTo>
                  <a:cubicBezTo>
                    <a:pt x="385" y="402"/>
                    <a:pt x="386" y="403"/>
                    <a:pt x="388" y="404"/>
                  </a:cubicBezTo>
                  <a:cubicBezTo>
                    <a:pt x="390" y="405"/>
                    <a:pt x="390" y="405"/>
                    <a:pt x="390" y="405"/>
                  </a:cubicBezTo>
                  <a:cubicBezTo>
                    <a:pt x="392" y="405"/>
                    <a:pt x="392" y="405"/>
                    <a:pt x="392" y="405"/>
                  </a:cubicBezTo>
                  <a:cubicBezTo>
                    <a:pt x="392" y="405"/>
                    <a:pt x="393" y="406"/>
                    <a:pt x="393" y="406"/>
                  </a:cubicBezTo>
                  <a:cubicBezTo>
                    <a:pt x="399" y="392"/>
                    <a:pt x="399" y="392"/>
                    <a:pt x="399" y="392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406" y="378"/>
                    <a:pt x="406" y="378"/>
                    <a:pt x="406" y="378"/>
                  </a:cubicBezTo>
                  <a:cubicBezTo>
                    <a:pt x="407" y="377"/>
                    <a:pt x="407" y="377"/>
                    <a:pt x="407" y="377"/>
                  </a:cubicBezTo>
                  <a:cubicBezTo>
                    <a:pt x="408" y="376"/>
                    <a:pt x="408" y="376"/>
                    <a:pt x="408" y="376"/>
                  </a:cubicBezTo>
                  <a:cubicBezTo>
                    <a:pt x="408" y="375"/>
                    <a:pt x="409" y="374"/>
                    <a:pt x="409" y="374"/>
                  </a:cubicBezTo>
                  <a:cubicBezTo>
                    <a:pt x="411" y="371"/>
                    <a:pt x="414" y="368"/>
                    <a:pt x="416" y="366"/>
                  </a:cubicBezTo>
                  <a:cubicBezTo>
                    <a:pt x="421" y="361"/>
                    <a:pt x="427" y="358"/>
                    <a:pt x="432" y="359"/>
                  </a:cubicBezTo>
                  <a:cubicBezTo>
                    <a:pt x="435" y="360"/>
                    <a:pt x="438" y="361"/>
                    <a:pt x="440" y="363"/>
                  </a:cubicBezTo>
                  <a:cubicBezTo>
                    <a:pt x="443" y="365"/>
                    <a:pt x="444" y="368"/>
                    <a:pt x="446" y="371"/>
                  </a:cubicBezTo>
                  <a:cubicBezTo>
                    <a:pt x="448" y="377"/>
                    <a:pt x="449" y="384"/>
                    <a:pt x="448" y="390"/>
                  </a:cubicBezTo>
                  <a:cubicBezTo>
                    <a:pt x="447" y="394"/>
                    <a:pt x="447" y="397"/>
                    <a:pt x="445" y="400"/>
                  </a:cubicBezTo>
                  <a:cubicBezTo>
                    <a:pt x="444" y="403"/>
                    <a:pt x="442" y="406"/>
                    <a:pt x="440" y="408"/>
                  </a:cubicBezTo>
                  <a:cubicBezTo>
                    <a:pt x="436" y="413"/>
                    <a:pt x="430" y="417"/>
                    <a:pt x="423" y="419"/>
                  </a:cubicBezTo>
                  <a:cubicBezTo>
                    <a:pt x="420" y="420"/>
                    <a:pt x="416" y="420"/>
                    <a:pt x="413" y="420"/>
                  </a:cubicBezTo>
                  <a:cubicBezTo>
                    <a:pt x="411" y="421"/>
                    <a:pt x="410" y="421"/>
                    <a:pt x="408" y="421"/>
                  </a:cubicBezTo>
                  <a:cubicBezTo>
                    <a:pt x="407" y="421"/>
                    <a:pt x="407" y="421"/>
                    <a:pt x="407" y="421"/>
                  </a:cubicBezTo>
                  <a:cubicBezTo>
                    <a:pt x="407" y="421"/>
                    <a:pt x="407" y="421"/>
                    <a:pt x="406" y="421"/>
                  </a:cubicBezTo>
                  <a:cubicBezTo>
                    <a:pt x="405" y="421"/>
                    <a:pt x="405" y="421"/>
                    <a:pt x="404" y="420"/>
                  </a:cubicBezTo>
                  <a:cubicBezTo>
                    <a:pt x="400" y="420"/>
                    <a:pt x="400" y="420"/>
                    <a:pt x="400" y="420"/>
                  </a:cubicBezTo>
                  <a:cubicBezTo>
                    <a:pt x="399" y="422"/>
                    <a:pt x="399" y="423"/>
                    <a:pt x="398" y="425"/>
                  </a:cubicBezTo>
                  <a:cubicBezTo>
                    <a:pt x="396" y="429"/>
                    <a:pt x="396" y="429"/>
                    <a:pt x="396" y="429"/>
                  </a:cubicBezTo>
                  <a:cubicBezTo>
                    <a:pt x="393" y="435"/>
                    <a:pt x="393" y="435"/>
                    <a:pt x="393" y="435"/>
                  </a:cubicBezTo>
                  <a:cubicBezTo>
                    <a:pt x="388" y="447"/>
                    <a:pt x="388" y="447"/>
                    <a:pt x="388" y="447"/>
                  </a:cubicBezTo>
                  <a:cubicBezTo>
                    <a:pt x="384" y="456"/>
                    <a:pt x="381" y="464"/>
                    <a:pt x="378" y="472"/>
                  </a:cubicBezTo>
                  <a:cubicBezTo>
                    <a:pt x="371" y="489"/>
                    <a:pt x="365" y="506"/>
                    <a:pt x="359" y="523"/>
                  </a:cubicBezTo>
                  <a:cubicBezTo>
                    <a:pt x="353" y="539"/>
                    <a:pt x="347" y="556"/>
                    <a:pt x="342" y="573"/>
                  </a:cubicBezTo>
                  <a:cubicBezTo>
                    <a:pt x="340" y="581"/>
                    <a:pt x="337" y="590"/>
                    <a:pt x="335" y="598"/>
                  </a:cubicBezTo>
                  <a:cubicBezTo>
                    <a:pt x="330" y="612"/>
                    <a:pt x="330" y="612"/>
                    <a:pt x="330" y="612"/>
                  </a:cubicBezTo>
                  <a:cubicBezTo>
                    <a:pt x="329" y="617"/>
                    <a:pt x="329" y="617"/>
                    <a:pt x="329" y="617"/>
                  </a:cubicBezTo>
                  <a:cubicBezTo>
                    <a:pt x="328" y="620"/>
                    <a:pt x="328" y="620"/>
                    <a:pt x="328" y="620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9" y="621"/>
                    <a:pt x="329" y="621"/>
                    <a:pt x="329" y="621"/>
                  </a:cubicBezTo>
                  <a:cubicBezTo>
                    <a:pt x="329" y="621"/>
                    <a:pt x="329" y="621"/>
                    <a:pt x="329" y="621"/>
                  </a:cubicBezTo>
                  <a:cubicBezTo>
                    <a:pt x="339" y="621"/>
                    <a:pt x="339" y="621"/>
                    <a:pt x="339" y="621"/>
                  </a:cubicBezTo>
                  <a:cubicBezTo>
                    <a:pt x="392" y="621"/>
                    <a:pt x="392" y="621"/>
                    <a:pt x="392" y="621"/>
                  </a:cubicBezTo>
                  <a:cubicBezTo>
                    <a:pt x="393" y="621"/>
                    <a:pt x="393" y="621"/>
                    <a:pt x="393" y="621"/>
                  </a:cubicBezTo>
                  <a:cubicBezTo>
                    <a:pt x="393" y="621"/>
                    <a:pt x="393" y="621"/>
                    <a:pt x="393" y="621"/>
                  </a:cubicBezTo>
                  <a:cubicBezTo>
                    <a:pt x="394" y="621"/>
                    <a:pt x="395" y="621"/>
                    <a:pt x="395" y="621"/>
                  </a:cubicBezTo>
                  <a:cubicBezTo>
                    <a:pt x="397" y="621"/>
                    <a:pt x="398" y="620"/>
                    <a:pt x="399" y="620"/>
                  </a:cubicBezTo>
                  <a:cubicBezTo>
                    <a:pt x="402" y="619"/>
                    <a:pt x="404" y="618"/>
                    <a:pt x="406" y="616"/>
                  </a:cubicBezTo>
                  <a:cubicBezTo>
                    <a:pt x="410" y="613"/>
                    <a:pt x="413" y="608"/>
                    <a:pt x="414" y="603"/>
                  </a:cubicBezTo>
                  <a:cubicBezTo>
                    <a:pt x="414" y="602"/>
                    <a:pt x="414" y="601"/>
                    <a:pt x="414" y="601"/>
                  </a:cubicBezTo>
                  <a:cubicBezTo>
                    <a:pt x="414" y="600"/>
                    <a:pt x="414" y="600"/>
                    <a:pt x="414" y="600"/>
                  </a:cubicBezTo>
                  <a:cubicBezTo>
                    <a:pt x="414" y="599"/>
                    <a:pt x="414" y="599"/>
                    <a:pt x="414" y="599"/>
                  </a:cubicBezTo>
                  <a:cubicBezTo>
                    <a:pt x="414" y="596"/>
                    <a:pt x="414" y="596"/>
                    <a:pt x="414" y="596"/>
                  </a:cubicBezTo>
                  <a:cubicBezTo>
                    <a:pt x="414" y="590"/>
                    <a:pt x="414" y="590"/>
                    <a:pt x="414" y="590"/>
                  </a:cubicBezTo>
                  <a:cubicBezTo>
                    <a:pt x="414" y="577"/>
                    <a:pt x="414" y="577"/>
                    <a:pt x="414" y="577"/>
                  </a:cubicBezTo>
                  <a:cubicBezTo>
                    <a:pt x="414" y="552"/>
                    <a:pt x="414" y="552"/>
                    <a:pt x="414" y="552"/>
                  </a:cubicBezTo>
                  <a:cubicBezTo>
                    <a:pt x="414" y="548"/>
                    <a:pt x="414" y="548"/>
                    <a:pt x="414" y="548"/>
                  </a:cubicBezTo>
                  <a:cubicBezTo>
                    <a:pt x="414" y="547"/>
                    <a:pt x="415" y="547"/>
                    <a:pt x="415" y="547"/>
                  </a:cubicBezTo>
                  <a:cubicBezTo>
                    <a:pt x="416" y="546"/>
                    <a:pt x="416" y="546"/>
                    <a:pt x="416" y="546"/>
                  </a:cubicBezTo>
                  <a:cubicBezTo>
                    <a:pt x="420" y="545"/>
                    <a:pt x="424" y="543"/>
                    <a:pt x="428" y="541"/>
                  </a:cubicBezTo>
                  <a:cubicBezTo>
                    <a:pt x="442" y="533"/>
                    <a:pt x="456" y="523"/>
                    <a:pt x="470" y="513"/>
                  </a:cubicBezTo>
                  <a:cubicBezTo>
                    <a:pt x="496" y="493"/>
                    <a:pt x="518" y="468"/>
                    <a:pt x="535" y="440"/>
                  </a:cubicBezTo>
                  <a:cubicBezTo>
                    <a:pt x="553" y="412"/>
                    <a:pt x="565" y="382"/>
                    <a:pt x="572" y="350"/>
                  </a:cubicBezTo>
                  <a:cubicBezTo>
                    <a:pt x="580" y="319"/>
                    <a:pt x="581" y="286"/>
                    <a:pt x="578" y="255"/>
                  </a:cubicBezTo>
                  <a:cubicBezTo>
                    <a:pt x="574" y="223"/>
                    <a:pt x="566" y="192"/>
                    <a:pt x="552" y="164"/>
                  </a:cubicBezTo>
                  <a:cubicBezTo>
                    <a:pt x="539" y="135"/>
                    <a:pt x="521" y="109"/>
                    <a:pt x="499" y="86"/>
                  </a:cubicBezTo>
                  <a:cubicBezTo>
                    <a:pt x="477" y="63"/>
                    <a:pt x="451" y="44"/>
                    <a:pt x="424" y="30"/>
                  </a:cubicBezTo>
                  <a:cubicBezTo>
                    <a:pt x="412" y="23"/>
                    <a:pt x="399" y="18"/>
                    <a:pt x="386" y="13"/>
                  </a:cubicBezTo>
                  <a:cubicBezTo>
                    <a:pt x="369" y="8"/>
                    <a:pt x="353" y="4"/>
                    <a:pt x="339" y="2"/>
                  </a:cubicBezTo>
                  <a:cubicBezTo>
                    <a:pt x="325" y="0"/>
                    <a:pt x="313" y="0"/>
                    <a:pt x="305" y="0"/>
                  </a:cubicBezTo>
                  <a:cubicBezTo>
                    <a:pt x="296" y="0"/>
                    <a:pt x="291" y="0"/>
                    <a:pt x="291" y="1"/>
                  </a:cubicBezTo>
                  <a:cubicBezTo>
                    <a:pt x="291" y="1"/>
                    <a:pt x="296" y="2"/>
                    <a:pt x="308" y="3"/>
                  </a:cubicBezTo>
                  <a:cubicBezTo>
                    <a:pt x="314" y="3"/>
                    <a:pt x="322" y="4"/>
                    <a:pt x="331" y="6"/>
                  </a:cubicBezTo>
                  <a:cubicBezTo>
                    <a:pt x="341" y="7"/>
                    <a:pt x="352" y="10"/>
                    <a:pt x="365" y="13"/>
                  </a:cubicBezTo>
                  <a:cubicBezTo>
                    <a:pt x="372" y="15"/>
                    <a:pt x="380" y="18"/>
                    <a:pt x="388" y="21"/>
                  </a:cubicBezTo>
                  <a:cubicBezTo>
                    <a:pt x="397" y="24"/>
                    <a:pt x="405" y="28"/>
                    <a:pt x="413" y="31"/>
                  </a:cubicBezTo>
                  <a:cubicBezTo>
                    <a:pt x="429" y="39"/>
                    <a:pt x="440" y="46"/>
                    <a:pt x="440" y="46"/>
                  </a:cubicBezTo>
                  <a:cubicBezTo>
                    <a:pt x="445" y="49"/>
                    <a:pt x="445" y="50"/>
                    <a:pt x="444" y="50"/>
                  </a:cubicBezTo>
                  <a:cubicBezTo>
                    <a:pt x="443" y="50"/>
                    <a:pt x="440" y="48"/>
                    <a:pt x="437" y="47"/>
                  </a:cubicBezTo>
                  <a:cubicBezTo>
                    <a:pt x="475" y="70"/>
                    <a:pt x="507" y="102"/>
                    <a:pt x="530" y="139"/>
                  </a:cubicBezTo>
                  <a:cubicBezTo>
                    <a:pt x="553" y="176"/>
                    <a:pt x="567" y="219"/>
                    <a:pt x="571" y="263"/>
                  </a:cubicBezTo>
                  <a:cubicBezTo>
                    <a:pt x="572" y="285"/>
                    <a:pt x="572" y="307"/>
                    <a:pt x="568" y="329"/>
                  </a:cubicBezTo>
                  <a:cubicBezTo>
                    <a:pt x="565" y="350"/>
                    <a:pt x="559" y="371"/>
                    <a:pt x="551" y="392"/>
                  </a:cubicBezTo>
                  <a:cubicBezTo>
                    <a:pt x="535" y="432"/>
                    <a:pt x="509" y="469"/>
                    <a:pt x="475" y="498"/>
                  </a:cubicBezTo>
                  <a:cubicBezTo>
                    <a:pt x="462" y="510"/>
                    <a:pt x="448" y="520"/>
                    <a:pt x="432" y="529"/>
                  </a:cubicBezTo>
                  <a:cubicBezTo>
                    <a:pt x="428" y="531"/>
                    <a:pt x="425" y="533"/>
                    <a:pt x="421" y="535"/>
                  </a:cubicBezTo>
                  <a:cubicBezTo>
                    <a:pt x="419" y="536"/>
                    <a:pt x="417" y="537"/>
                    <a:pt x="415" y="538"/>
                  </a:cubicBezTo>
                  <a:cubicBezTo>
                    <a:pt x="413" y="539"/>
                    <a:pt x="410" y="541"/>
                    <a:pt x="407" y="542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4"/>
                    <a:pt x="406" y="544"/>
                    <a:pt x="406" y="544"/>
                  </a:cubicBezTo>
                  <a:cubicBezTo>
                    <a:pt x="406" y="547"/>
                    <a:pt x="406" y="547"/>
                    <a:pt x="406" y="547"/>
                  </a:cubicBezTo>
                  <a:cubicBezTo>
                    <a:pt x="406" y="551"/>
                    <a:pt x="406" y="551"/>
                    <a:pt x="406" y="551"/>
                  </a:cubicBezTo>
                  <a:cubicBezTo>
                    <a:pt x="406" y="558"/>
                    <a:pt x="406" y="558"/>
                    <a:pt x="406" y="558"/>
                  </a:cubicBezTo>
                  <a:cubicBezTo>
                    <a:pt x="406" y="571"/>
                    <a:pt x="406" y="571"/>
                    <a:pt x="406" y="571"/>
                  </a:cubicBezTo>
                  <a:cubicBezTo>
                    <a:pt x="406" y="598"/>
                    <a:pt x="406" y="598"/>
                    <a:pt x="406" y="598"/>
                  </a:cubicBezTo>
                  <a:cubicBezTo>
                    <a:pt x="406" y="600"/>
                    <a:pt x="406" y="600"/>
                    <a:pt x="406" y="600"/>
                  </a:cubicBezTo>
                  <a:cubicBezTo>
                    <a:pt x="406" y="600"/>
                    <a:pt x="406" y="600"/>
                    <a:pt x="406" y="600"/>
                  </a:cubicBezTo>
                  <a:cubicBezTo>
                    <a:pt x="406" y="601"/>
                    <a:pt x="406" y="601"/>
                    <a:pt x="406" y="601"/>
                  </a:cubicBezTo>
                  <a:cubicBezTo>
                    <a:pt x="406" y="602"/>
                    <a:pt x="406" y="603"/>
                    <a:pt x="406" y="604"/>
                  </a:cubicBezTo>
                  <a:cubicBezTo>
                    <a:pt x="405" y="605"/>
                    <a:pt x="404" y="607"/>
                    <a:pt x="403" y="608"/>
                  </a:cubicBezTo>
                  <a:cubicBezTo>
                    <a:pt x="401" y="611"/>
                    <a:pt x="398" y="613"/>
                    <a:pt x="394" y="613"/>
                  </a:cubicBezTo>
                  <a:cubicBezTo>
                    <a:pt x="394" y="613"/>
                    <a:pt x="393" y="613"/>
                    <a:pt x="393" y="613"/>
                  </a:cubicBezTo>
                  <a:cubicBezTo>
                    <a:pt x="391" y="613"/>
                    <a:pt x="391" y="613"/>
                    <a:pt x="391" y="613"/>
                  </a:cubicBezTo>
                  <a:cubicBezTo>
                    <a:pt x="388" y="613"/>
                    <a:pt x="388" y="613"/>
                    <a:pt x="388" y="613"/>
                  </a:cubicBezTo>
                  <a:cubicBezTo>
                    <a:pt x="381" y="613"/>
                    <a:pt x="381" y="613"/>
                    <a:pt x="381" y="613"/>
                  </a:cubicBezTo>
                  <a:cubicBezTo>
                    <a:pt x="368" y="613"/>
                    <a:pt x="368" y="613"/>
                    <a:pt x="368" y="613"/>
                  </a:cubicBezTo>
                  <a:cubicBezTo>
                    <a:pt x="342" y="613"/>
                    <a:pt x="342" y="613"/>
                    <a:pt x="342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8" y="613"/>
                    <a:pt x="339" y="613"/>
                    <a:pt x="339" y="613"/>
                  </a:cubicBezTo>
                  <a:cubicBezTo>
                    <a:pt x="339" y="612"/>
                    <a:pt x="339" y="612"/>
                    <a:pt x="339" y="612"/>
                  </a:cubicBezTo>
                  <a:cubicBezTo>
                    <a:pt x="339" y="610"/>
                    <a:pt x="339" y="610"/>
                    <a:pt x="339" y="610"/>
                  </a:cubicBezTo>
                  <a:cubicBezTo>
                    <a:pt x="342" y="599"/>
                    <a:pt x="342" y="599"/>
                    <a:pt x="342" y="599"/>
                  </a:cubicBezTo>
                  <a:cubicBezTo>
                    <a:pt x="345" y="591"/>
                    <a:pt x="348" y="582"/>
                    <a:pt x="350" y="574"/>
                  </a:cubicBezTo>
                  <a:cubicBezTo>
                    <a:pt x="355" y="557"/>
                    <a:pt x="361" y="540"/>
                    <a:pt x="367" y="524"/>
                  </a:cubicBezTo>
                  <a:cubicBezTo>
                    <a:pt x="373" y="507"/>
                    <a:pt x="379" y="490"/>
                    <a:pt x="385" y="474"/>
                  </a:cubicBezTo>
                  <a:cubicBezTo>
                    <a:pt x="389" y="466"/>
                    <a:pt x="392" y="458"/>
                    <a:pt x="396" y="450"/>
                  </a:cubicBezTo>
                  <a:cubicBezTo>
                    <a:pt x="401" y="438"/>
                    <a:pt x="401" y="438"/>
                    <a:pt x="401" y="438"/>
                  </a:cubicBezTo>
                  <a:cubicBezTo>
                    <a:pt x="403" y="432"/>
                    <a:pt x="403" y="432"/>
                    <a:pt x="403" y="432"/>
                  </a:cubicBezTo>
                  <a:cubicBezTo>
                    <a:pt x="404" y="430"/>
                    <a:pt x="404" y="430"/>
                    <a:pt x="404" y="430"/>
                  </a:cubicBezTo>
                  <a:cubicBezTo>
                    <a:pt x="405" y="429"/>
                    <a:pt x="405" y="429"/>
                    <a:pt x="405" y="428"/>
                  </a:cubicBezTo>
                  <a:cubicBezTo>
                    <a:pt x="405" y="428"/>
                    <a:pt x="406" y="428"/>
                    <a:pt x="406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8" y="429"/>
                    <a:pt x="408" y="429"/>
                    <a:pt x="408" y="429"/>
                  </a:cubicBezTo>
                  <a:cubicBezTo>
                    <a:pt x="410" y="429"/>
                    <a:pt x="412" y="429"/>
                    <a:pt x="414" y="428"/>
                  </a:cubicBezTo>
                  <a:cubicBezTo>
                    <a:pt x="418" y="428"/>
                    <a:pt x="422" y="427"/>
                    <a:pt x="426" y="426"/>
                  </a:cubicBezTo>
                  <a:cubicBezTo>
                    <a:pt x="433" y="424"/>
                    <a:pt x="441" y="420"/>
                    <a:pt x="446" y="413"/>
                  </a:cubicBezTo>
                  <a:cubicBezTo>
                    <a:pt x="449" y="410"/>
                    <a:pt x="451" y="407"/>
                    <a:pt x="453" y="403"/>
                  </a:cubicBezTo>
                  <a:cubicBezTo>
                    <a:pt x="454" y="399"/>
                    <a:pt x="455" y="395"/>
                    <a:pt x="456" y="391"/>
                  </a:cubicBezTo>
                  <a:cubicBezTo>
                    <a:pt x="457" y="383"/>
                    <a:pt x="457" y="375"/>
                    <a:pt x="453" y="367"/>
                  </a:cubicBezTo>
                  <a:cubicBezTo>
                    <a:pt x="451" y="363"/>
                    <a:pt x="449" y="360"/>
                    <a:pt x="446" y="357"/>
                  </a:cubicBezTo>
                  <a:cubicBezTo>
                    <a:pt x="442" y="354"/>
                    <a:pt x="438" y="352"/>
                    <a:pt x="434" y="351"/>
                  </a:cubicBezTo>
                  <a:cubicBezTo>
                    <a:pt x="433" y="351"/>
                    <a:pt x="431" y="351"/>
                    <a:pt x="430" y="351"/>
                  </a:cubicBezTo>
                  <a:cubicBezTo>
                    <a:pt x="429" y="351"/>
                    <a:pt x="428" y="351"/>
                    <a:pt x="427" y="351"/>
                  </a:cubicBezTo>
                  <a:cubicBezTo>
                    <a:pt x="424" y="351"/>
                    <a:pt x="422" y="352"/>
                    <a:pt x="420" y="353"/>
                  </a:cubicBezTo>
                  <a:cubicBezTo>
                    <a:pt x="416" y="355"/>
                    <a:pt x="413" y="357"/>
                    <a:pt x="410" y="360"/>
                  </a:cubicBezTo>
                  <a:cubicBezTo>
                    <a:pt x="407" y="363"/>
                    <a:pt x="405" y="366"/>
                    <a:pt x="402" y="369"/>
                  </a:cubicBezTo>
                  <a:cubicBezTo>
                    <a:pt x="402" y="369"/>
                    <a:pt x="401" y="370"/>
                    <a:pt x="401" y="371"/>
                  </a:cubicBezTo>
                  <a:cubicBezTo>
                    <a:pt x="400" y="372"/>
                    <a:pt x="400" y="372"/>
                    <a:pt x="400" y="372"/>
                  </a:cubicBezTo>
                  <a:cubicBezTo>
                    <a:pt x="400" y="373"/>
                    <a:pt x="400" y="373"/>
                    <a:pt x="400" y="373"/>
                  </a:cubicBezTo>
                  <a:cubicBezTo>
                    <a:pt x="399" y="374"/>
                    <a:pt x="399" y="374"/>
                    <a:pt x="399" y="374"/>
                  </a:cubicBezTo>
                  <a:cubicBezTo>
                    <a:pt x="396" y="379"/>
                    <a:pt x="396" y="379"/>
                    <a:pt x="396" y="379"/>
                  </a:cubicBezTo>
                  <a:cubicBezTo>
                    <a:pt x="392" y="389"/>
                    <a:pt x="392" y="389"/>
                    <a:pt x="392" y="389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9" y="395"/>
                    <a:pt x="389" y="395"/>
                    <a:pt x="389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7" y="394"/>
                    <a:pt x="387" y="394"/>
                    <a:pt x="387" y="394"/>
                  </a:cubicBezTo>
                  <a:cubicBezTo>
                    <a:pt x="386" y="393"/>
                    <a:pt x="386" y="393"/>
                    <a:pt x="386" y="393"/>
                  </a:cubicBezTo>
                  <a:cubicBezTo>
                    <a:pt x="385" y="393"/>
                    <a:pt x="385" y="393"/>
                    <a:pt x="385" y="393"/>
                  </a:cubicBezTo>
                  <a:cubicBezTo>
                    <a:pt x="385" y="392"/>
                    <a:pt x="384" y="392"/>
                    <a:pt x="383" y="391"/>
                  </a:cubicBezTo>
                  <a:cubicBezTo>
                    <a:pt x="380" y="389"/>
                    <a:pt x="377" y="386"/>
                    <a:pt x="375" y="383"/>
                  </a:cubicBezTo>
                  <a:cubicBezTo>
                    <a:pt x="369" y="377"/>
                    <a:pt x="365" y="370"/>
                    <a:pt x="362" y="363"/>
                  </a:cubicBezTo>
                  <a:cubicBezTo>
                    <a:pt x="365" y="370"/>
                    <a:pt x="369" y="377"/>
                    <a:pt x="375" y="383"/>
                  </a:cubicBezTo>
                  <a:cubicBezTo>
                    <a:pt x="377" y="386"/>
                    <a:pt x="380" y="389"/>
                    <a:pt x="383" y="391"/>
                  </a:cubicBezTo>
                  <a:cubicBezTo>
                    <a:pt x="384" y="392"/>
                    <a:pt x="385" y="392"/>
                    <a:pt x="385" y="393"/>
                  </a:cubicBezTo>
                  <a:cubicBezTo>
                    <a:pt x="386" y="393"/>
                    <a:pt x="386" y="393"/>
                    <a:pt x="386" y="393"/>
                  </a:cubicBezTo>
                  <a:cubicBezTo>
                    <a:pt x="387" y="393"/>
                    <a:pt x="387" y="393"/>
                    <a:pt x="387" y="393"/>
                  </a:cubicBezTo>
                  <a:cubicBezTo>
                    <a:pt x="387" y="394"/>
                    <a:pt x="387" y="394"/>
                    <a:pt x="388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9" y="394"/>
                    <a:pt x="389" y="395"/>
                    <a:pt x="389" y="394"/>
                  </a:cubicBezTo>
                  <a:cubicBezTo>
                    <a:pt x="392" y="389"/>
                    <a:pt x="392" y="389"/>
                    <a:pt x="392" y="389"/>
                  </a:cubicBezTo>
                  <a:cubicBezTo>
                    <a:pt x="396" y="379"/>
                    <a:pt x="396" y="379"/>
                    <a:pt x="396" y="379"/>
                  </a:cubicBezTo>
                  <a:cubicBezTo>
                    <a:pt x="399" y="374"/>
                    <a:pt x="399" y="374"/>
                    <a:pt x="399" y="374"/>
                  </a:cubicBezTo>
                  <a:cubicBezTo>
                    <a:pt x="399" y="373"/>
                    <a:pt x="399" y="373"/>
                    <a:pt x="400" y="372"/>
                  </a:cubicBezTo>
                  <a:cubicBezTo>
                    <a:pt x="401" y="371"/>
                    <a:pt x="401" y="371"/>
                    <a:pt x="401" y="371"/>
                  </a:cubicBezTo>
                  <a:cubicBezTo>
                    <a:pt x="401" y="370"/>
                    <a:pt x="402" y="369"/>
                    <a:pt x="402" y="369"/>
                  </a:cubicBezTo>
                  <a:cubicBezTo>
                    <a:pt x="405" y="365"/>
                    <a:pt x="407" y="362"/>
                    <a:pt x="410" y="360"/>
                  </a:cubicBezTo>
                  <a:cubicBezTo>
                    <a:pt x="413" y="357"/>
                    <a:pt x="417" y="354"/>
                    <a:pt x="421" y="353"/>
                  </a:cubicBezTo>
                  <a:cubicBezTo>
                    <a:pt x="423" y="352"/>
                    <a:pt x="425" y="351"/>
                    <a:pt x="427" y="351"/>
                  </a:cubicBezTo>
                  <a:cubicBezTo>
                    <a:pt x="429" y="350"/>
                    <a:pt x="432" y="350"/>
                    <a:pt x="434" y="351"/>
                  </a:cubicBezTo>
                  <a:cubicBezTo>
                    <a:pt x="439" y="352"/>
                    <a:pt x="443" y="354"/>
                    <a:pt x="446" y="357"/>
                  </a:cubicBezTo>
                  <a:cubicBezTo>
                    <a:pt x="449" y="360"/>
                    <a:pt x="452" y="364"/>
                    <a:pt x="453" y="368"/>
                  </a:cubicBezTo>
                  <a:cubicBezTo>
                    <a:pt x="457" y="375"/>
                    <a:pt x="457" y="384"/>
                    <a:pt x="456" y="392"/>
                  </a:cubicBezTo>
                  <a:cubicBezTo>
                    <a:pt x="455" y="396"/>
                    <a:pt x="454" y="400"/>
                    <a:pt x="453" y="403"/>
                  </a:cubicBezTo>
                  <a:cubicBezTo>
                    <a:pt x="451" y="407"/>
                    <a:pt x="449" y="411"/>
                    <a:pt x="446" y="414"/>
                  </a:cubicBezTo>
                  <a:cubicBezTo>
                    <a:pt x="441" y="420"/>
                    <a:pt x="433" y="424"/>
                    <a:pt x="425" y="426"/>
                  </a:cubicBezTo>
                  <a:cubicBezTo>
                    <a:pt x="422" y="428"/>
                    <a:pt x="418" y="428"/>
                    <a:pt x="414" y="429"/>
                  </a:cubicBezTo>
                  <a:cubicBezTo>
                    <a:pt x="412" y="429"/>
                    <a:pt x="410" y="429"/>
                    <a:pt x="408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6" y="429"/>
                    <a:pt x="406" y="429"/>
                    <a:pt x="406" y="429"/>
                  </a:cubicBezTo>
                  <a:cubicBezTo>
                    <a:pt x="406" y="429"/>
                    <a:pt x="405" y="429"/>
                    <a:pt x="405" y="429"/>
                  </a:cubicBezTo>
                  <a:cubicBezTo>
                    <a:pt x="405" y="429"/>
                    <a:pt x="405" y="429"/>
                    <a:pt x="404" y="430"/>
                  </a:cubicBezTo>
                  <a:cubicBezTo>
                    <a:pt x="404" y="432"/>
                    <a:pt x="404" y="432"/>
                    <a:pt x="404" y="432"/>
                  </a:cubicBezTo>
                  <a:cubicBezTo>
                    <a:pt x="401" y="438"/>
                    <a:pt x="401" y="438"/>
                    <a:pt x="401" y="438"/>
                  </a:cubicBezTo>
                  <a:cubicBezTo>
                    <a:pt x="396" y="450"/>
                    <a:pt x="396" y="450"/>
                    <a:pt x="396" y="450"/>
                  </a:cubicBezTo>
                  <a:cubicBezTo>
                    <a:pt x="392" y="458"/>
                    <a:pt x="389" y="466"/>
                    <a:pt x="385" y="475"/>
                  </a:cubicBezTo>
                  <a:cubicBezTo>
                    <a:pt x="379" y="491"/>
                    <a:pt x="373" y="508"/>
                    <a:pt x="367" y="525"/>
                  </a:cubicBezTo>
                  <a:cubicBezTo>
                    <a:pt x="361" y="541"/>
                    <a:pt x="355" y="558"/>
                    <a:pt x="350" y="575"/>
                  </a:cubicBezTo>
                  <a:cubicBezTo>
                    <a:pt x="347" y="584"/>
                    <a:pt x="345" y="592"/>
                    <a:pt x="342" y="601"/>
                  </a:cubicBezTo>
                  <a:cubicBezTo>
                    <a:pt x="339" y="611"/>
                    <a:pt x="339" y="611"/>
                    <a:pt x="339" y="611"/>
                  </a:cubicBezTo>
                  <a:cubicBezTo>
                    <a:pt x="339" y="612"/>
                    <a:pt x="339" y="612"/>
                    <a:pt x="339" y="612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40" y="613"/>
                    <a:pt x="340" y="613"/>
                    <a:pt x="340" y="613"/>
                  </a:cubicBezTo>
                  <a:cubicBezTo>
                    <a:pt x="343" y="613"/>
                    <a:pt x="343" y="613"/>
                    <a:pt x="343" y="613"/>
                  </a:cubicBezTo>
                  <a:cubicBezTo>
                    <a:pt x="369" y="613"/>
                    <a:pt x="369" y="613"/>
                    <a:pt x="369" y="613"/>
                  </a:cubicBezTo>
                  <a:cubicBezTo>
                    <a:pt x="382" y="613"/>
                    <a:pt x="382" y="613"/>
                    <a:pt x="382" y="613"/>
                  </a:cubicBezTo>
                  <a:cubicBezTo>
                    <a:pt x="389" y="613"/>
                    <a:pt x="389" y="613"/>
                    <a:pt x="389" y="613"/>
                  </a:cubicBezTo>
                  <a:cubicBezTo>
                    <a:pt x="392" y="613"/>
                    <a:pt x="392" y="613"/>
                    <a:pt x="392" y="613"/>
                  </a:cubicBezTo>
                  <a:cubicBezTo>
                    <a:pt x="393" y="613"/>
                    <a:pt x="393" y="613"/>
                    <a:pt x="394" y="613"/>
                  </a:cubicBezTo>
                  <a:cubicBezTo>
                    <a:pt x="394" y="613"/>
                    <a:pt x="395" y="613"/>
                    <a:pt x="395" y="613"/>
                  </a:cubicBezTo>
                  <a:cubicBezTo>
                    <a:pt x="398" y="612"/>
                    <a:pt x="402" y="610"/>
                    <a:pt x="404" y="607"/>
                  </a:cubicBezTo>
                  <a:cubicBezTo>
                    <a:pt x="405" y="606"/>
                    <a:pt x="405" y="604"/>
                    <a:pt x="406" y="603"/>
                  </a:cubicBezTo>
                  <a:cubicBezTo>
                    <a:pt x="406" y="602"/>
                    <a:pt x="406" y="601"/>
                    <a:pt x="406" y="600"/>
                  </a:cubicBezTo>
                  <a:cubicBezTo>
                    <a:pt x="406" y="597"/>
                    <a:pt x="406" y="597"/>
                    <a:pt x="406" y="597"/>
                  </a:cubicBezTo>
                  <a:cubicBezTo>
                    <a:pt x="406" y="570"/>
                    <a:pt x="406" y="570"/>
                    <a:pt x="406" y="570"/>
                  </a:cubicBezTo>
                  <a:cubicBezTo>
                    <a:pt x="406" y="557"/>
                    <a:pt x="406" y="557"/>
                    <a:pt x="406" y="557"/>
                  </a:cubicBezTo>
                  <a:cubicBezTo>
                    <a:pt x="406" y="550"/>
                    <a:pt x="406" y="550"/>
                    <a:pt x="406" y="550"/>
                  </a:cubicBezTo>
                  <a:cubicBezTo>
                    <a:pt x="406" y="545"/>
                    <a:pt x="406" y="545"/>
                    <a:pt x="406" y="545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7" y="542"/>
                    <a:pt x="407" y="542"/>
                    <a:pt x="407" y="542"/>
                  </a:cubicBezTo>
                  <a:cubicBezTo>
                    <a:pt x="408" y="542"/>
                    <a:pt x="408" y="542"/>
                    <a:pt x="408" y="542"/>
                  </a:cubicBezTo>
                  <a:cubicBezTo>
                    <a:pt x="412" y="540"/>
                    <a:pt x="412" y="540"/>
                    <a:pt x="412" y="540"/>
                  </a:cubicBezTo>
                  <a:cubicBezTo>
                    <a:pt x="415" y="538"/>
                    <a:pt x="415" y="538"/>
                    <a:pt x="415" y="538"/>
                  </a:cubicBezTo>
                  <a:cubicBezTo>
                    <a:pt x="417" y="537"/>
                    <a:pt x="419" y="536"/>
                    <a:pt x="421" y="535"/>
                  </a:cubicBezTo>
                  <a:cubicBezTo>
                    <a:pt x="425" y="533"/>
                    <a:pt x="429" y="531"/>
                    <a:pt x="433" y="529"/>
                  </a:cubicBezTo>
                  <a:cubicBezTo>
                    <a:pt x="448" y="520"/>
                    <a:pt x="462" y="509"/>
                    <a:pt x="475" y="498"/>
                  </a:cubicBezTo>
                  <a:cubicBezTo>
                    <a:pt x="509" y="469"/>
                    <a:pt x="535" y="432"/>
                    <a:pt x="551" y="391"/>
                  </a:cubicBezTo>
                  <a:cubicBezTo>
                    <a:pt x="568" y="350"/>
                    <a:pt x="574" y="305"/>
                    <a:pt x="570" y="261"/>
                  </a:cubicBezTo>
                  <a:cubicBezTo>
                    <a:pt x="566" y="217"/>
                    <a:pt x="552" y="174"/>
                    <a:pt x="528" y="136"/>
                  </a:cubicBezTo>
                  <a:cubicBezTo>
                    <a:pt x="504" y="99"/>
                    <a:pt x="471" y="67"/>
                    <a:pt x="432" y="44"/>
                  </a:cubicBezTo>
                  <a:cubicBezTo>
                    <a:pt x="430" y="43"/>
                    <a:pt x="429" y="43"/>
                    <a:pt x="432" y="45"/>
                  </a:cubicBezTo>
                  <a:cubicBezTo>
                    <a:pt x="442" y="52"/>
                    <a:pt x="442" y="52"/>
                    <a:pt x="442" y="52"/>
                  </a:cubicBezTo>
                  <a:cubicBezTo>
                    <a:pt x="446" y="55"/>
                    <a:pt x="452" y="59"/>
                    <a:pt x="460" y="65"/>
                  </a:cubicBezTo>
                  <a:cubicBezTo>
                    <a:pt x="470" y="73"/>
                    <a:pt x="487" y="88"/>
                    <a:pt x="505" y="108"/>
                  </a:cubicBezTo>
                  <a:cubicBezTo>
                    <a:pt x="513" y="119"/>
                    <a:pt x="522" y="131"/>
                    <a:pt x="530" y="144"/>
                  </a:cubicBezTo>
                  <a:cubicBezTo>
                    <a:pt x="538" y="157"/>
                    <a:pt x="545" y="172"/>
                    <a:pt x="551" y="188"/>
                  </a:cubicBezTo>
                  <a:cubicBezTo>
                    <a:pt x="557" y="203"/>
                    <a:pt x="562" y="220"/>
                    <a:pt x="565" y="237"/>
                  </a:cubicBezTo>
                  <a:cubicBezTo>
                    <a:pt x="568" y="254"/>
                    <a:pt x="569" y="271"/>
                    <a:pt x="569" y="288"/>
                  </a:cubicBezTo>
                  <a:cubicBezTo>
                    <a:pt x="569" y="305"/>
                    <a:pt x="568" y="321"/>
                    <a:pt x="565" y="337"/>
                  </a:cubicBezTo>
                  <a:cubicBezTo>
                    <a:pt x="562" y="352"/>
                    <a:pt x="558" y="366"/>
                    <a:pt x="554" y="379"/>
                  </a:cubicBezTo>
                  <a:cubicBezTo>
                    <a:pt x="539" y="422"/>
                    <a:pt x="513" y="461"/>
                    <a:pt x="478" y="492"/>
                  </a:cubicBezTo>
                  <a:cubicBezTo>
                    <a:pt x="461" y="508"/>
                    <a:pt x="442" y="521"/>
                    <a:pt x="421" y="532"/>
                  </a:cubicBezTo>
                  <a:cubicBezTo>
                    <a:pt x="419" y="534"/>
                    <a:pt x="416" y="535"/>
                    <a:pt x="413" y="536"/>
                  </a:cubicBezTo>
                  <a:cubicBezTo>
                    <a:pt x="408" y="539"/>
                    <a:pt x="408" y="539"/>
                    <a:pt x="408" y="539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2"/>
                    <a:pt x="404" y="542"/>
                    <a:pt x="404" y="542"/>
                  </a:cubicBezTo>
                  <a:cubicBezTo>
                    <a:pt x="404" y="543"/>
                    <a:pt x="404" y="543"/>
                    <a:pt x="404" y="543"/>
                  </a:cubicBezTo>
                  <a:cubicBezTo>
                    <a:pt x="404" y="545"/>
                    <a:pt x="404" y="545"/>
                    <a:pt x="404" y="545"/>
                  </a:cubicBezTo>
                  <a:cubicBezTo>
                    <a:pt x="404" y="565"/>
                    <a:pt x="404" y="565"/>
                    <a:pt x="404" y="565"/>
                  </a:cubicBezTo>
                  <a:cubicBezTo>
                    <a:pt x="404" y="600"/>
                    <a:pt x="404" y="600"/>
                    <a:pt x="404" y="600"/>
                  </a:cubicBezTo>
                  <a:cubicBezTo>
                    <a:pt x="403" y="602"/>
                    <a:pt x="403" y="604"/>
                    <a:pt x="402" y="606"/>
                  </a:cubicBezTo>
                  <a:cubicBezTo>
                    <a:pt x="401" y="607"/>
                    <a:pt x="399" y="609"/>
                    <a:pt x="397" y="609"/>
                  </a:cubicBezTo>
                  <a:cubicBezTo>
                    <a:pt x="397" y="610"/>
                    <a:pt x="396" y="610"/>
                    <a:pt x="395" y="610"/>
                  </a:cubicBezTo>
                  <a:cubicBezTo>
                    <a:pt x="394" y="610"/>
                    <a:pt x="393" y="610"/>
                    <a:pt x="391" y="610"/>
                  </a:cubicBezTo>
                  <a:cubicBezTo>
                    <a:pt x="382" y="610"/>
                    <a:pt x="382" y="610"/>
                    <a:pt x="382" y="610"/>
                  </a:cubicBezTo>
                  <a:cubicBezTo>
                    <a:pt x="346" y="610"/>
                    <a:pt x="346" y="610"/>
                    <a:pt x="346" y="610"/>
                  </a:cubicBezTo>
                  <a:cubicBezTo>
                    <a:pt x="343" y="610"/>
                    <a:pt x="343" y="610"/>
                    <a:pt x="343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09"/>
                    <a:pt x="342" y="609"/>
                    <a:pt x="342" y="609"/>
                  </a:cubicBezTo>
                  <a:cubicBezTo>
                    <a:pt x="346" y="596"/>
                    <a:pt x="346" y="596"/>
                    <a:pt x="346" y="596"/>
                  </a:cubicBezTo>
                  <a:cubicBezTo>
                    <a:pt x="350" y="584"/>
                    <a:pt x="353" y="573"/>
                    <a:pt x="357" y="561"/>
                  </a:cubicBezTo>
                  <a:cubicBezTo>
                    <a:pt x="364" y="539"/>
                    <a:pt x="372" y="516"/>
                    <a:pt x="381" y="493"/>
                  </a:cubicBezTo>
                  <a:cubicBezTo>
                    <a:pt x="385" y="482"/>
                    <a:pt x="389" y="471"/>
                    <a:pt x="394" y="460"/>
                  </a:cubicBezTo>
                  <a:cubicBezTo>
                    <a:pt x="396" y="454"/>
                    <a:pt x="399" y="449"/>
                    <a:pt x="401" y="443"/>
                  </a:cubicBezTo>
                  <a:cubicBezTo>
                    <a:pt x="405" y="435"/>
                    <a:pt x="405" y="435"/>
                    <a:pt x="405" y="435"/>
                  </a:cubicBezTo>
                  <a:cubicBezTo>
                    <a:pt x="406" y="432"/>
                    <a:pt x="406" y="432"/>
                    <a:pt x="406" y="432"/>
                  </a:cubicBezTo>
                  <a:cubicBezTo>
                    <a:pt x="406" y="431"/>
                    <a:pt x="406" y="431"/>
                    <a:pt x="406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8" y="431"/>
                    <a:pt x="408" y="431"/>
                    <a:pt x="408" y="431"/>
                  </a:cubicBezTo>
                  <a:cubicBezTo>
                    <a:pt x="410" y="431"/>
                    <a:pt x="412" y="431"/>
                    <a:pt x="414" y="431"/>
                  </a:cubicBezTo>
                  <a:cubicBezTo>
                    <a:pt x="418" y="430"/>
                    <a:pt x="422" y="430"/>
                    <a:pt x="426" y="429"/>
                  </a:cubicBezTo>
                  <a:cubicBezTo>
                    <a:pt x="434" y="426"/>
                    <a:pt x="442" y="422"/>
                    <a:pt x="448" y="415"/>
                  </a:cubicBezTo>
                  <a:cubicBezTo>
                    <a:pt x="451" y="412"/>
                    <a:pt x="453" y="408"/>
                    <a:pt x="455" y="404"/>
                  </a:cubicBezTo>
                  <a:cubicBezTo>
                    <a:pt x="457" y="400"/>
                    <a:pt x="458" y="396"/>
                    <a:pt x="458" y="392"/>
                  </a:cubicBezTo>
                  <a:cubicBezTo>
                    <a:pt x="460" y="383"/>
                    <a:pt x="459" y="374"/>
                    <a:pt x="455" y="366"/>
                  </a:cubicBezTo>
                  <a:cubicBezTo>
                    <a:pt x="453" y="362"/>
                    <a:pt x="450" y="358"/>
                    <a:pt x="447" y="355"/>
                  </a:cubicBezTo>
                  <a:cubicBezTo>
                    <a:pt x="444" y="352"/>
                    <a:pt x="439" y="350"/>
                    <a:pt x="434" y="349"/>
                  </a:cubicBezTo>
                  <a:cubicBezTo>
                    <a:pt x="433" y="348"/>
                    <a:pt x="432" y="348"/>
                    <a:pt x="430" y="348"/>
                  </a:cubicBezTo>
                  <a:cubicBezTo>
                    <a:pt x="429" y="348"/>
                    <a:pt x="428" y="348"/>
                    <a:pt x="426" y="349"/>
                  </a:cubicBezTo>
                  <a:cubicBezTo>
                    <a:pt x="424" y="349"/>
                    <a:pt x="421" y="350"/>
                    <a:pt x="419" y="351"/>
                  </a:cubicBezTo>
                  <a:cubicBezTo>
                    <a:pt x="415" y="353"/>
                    <a:pt x="412" y="355"/>
                    <a:pt x="409" y="358"/>
                  </a:cubicBezTo>
                  <a:cubicBezTo>
                    <a:pt x="406" y="361"/>
                    <a:pt x="403" y="364"/>
                    <a:pt x="401" y="367"/>
                  </a:cubicBezTo>
                  <a:cubicBezTo>
                    <a:pt x="400" y="368"/>
                    <a:pt x="399" y="369"/>
                    <a:pt x="399" y="370"/>
                  </a:cubicBezTo>
                  <a:cubicBezTo>
                    <a:pt x="398" y="370"/>
                    <a:pt x="398" y="370"/>
                    <a:pt x="398" y="370"/>
                  </a:cubicBezTo>
                  <a:cubicBezTo>
                    <a:pt x="398" y="371"/>
                    <a:pt x="398" y="371"/>
                    <a:pt x="398" y="371"/>
                  </a:cubicBezTo>
                  <a:cubicBezTo>
                    <a:pt x="398" y="371"/>
                    <a:pt x="398" y="371"/>
                    <a:pt x="398" y="371"/>
                  </a:cubicBezTo>
                  <a:cubicBezTo>
                    <a:pt x="397" y="373"/>
                    <a:pt x="397" y="373"/>
                    <a:pt x="397" y="373"/>
                  </a:cubicBezTo>
                  <a:cubicBezTo>
                    <a:pt x="395" y="378"/>
                    <a:pt x="395" y="378"/>
                    <a:pt x="395" y="378"/>
                  </a:cubicBezTo>
                  <a:cubicBezTo>
                    <a:pt x="388" y="392"/>
                    <a:pt x="388" y="392"/>
                    <a:pt x="388" y="392"/>
                  </a:cubicBezTo>
                  <a:cubicBezTo>
                    <a:pt x="388" y="392"/>
                    <a:pt x="387" y="391"/>
                    <a:pt x="387" y="391"/>
                  </a:cubicBezTo>
                  <a:cubicBezTo>
                    <a:pt x="387" y="391"/>
                    <a:pt x="387" y="391"/>
                    <a:pt x="387" y="391"/>
                  </a:cubicBezTo>
                  <a:cubicBezTo>
                    <a:pt x="385" y="390"/>
                    <a:pt x="385" y="390"/>
                    <a:pt x="385" y="390"/>
                  </a:cubicBezTo>
                  <a:cubicBezTo>
                    <a:pt x="384" y="390"/>
                    <a:pt x="384" y="389"/>
                    <a:pt x="383" y="388"/>
                  </a:cubicBezTo>
                  <a:cubicBezTo>
                    <a:pt x="379" y="386"/>
                    <a:pt x="376" y="382"/>
                    <a:pt x="374" y="379"/>
                  </a:cubicBezTo>
                  <a:cubicBezTo>
                    <a:pt x="371" y="375"/>
                    <a:pt x="369" y="372"/>
                    <a:pt x="367" y="367"/>
                  </a:cubicBezTo>
                  <a:cubicBezTo>
                    <a:pt x="366" y="365"/>
                    <a:pt x="365" y="363"/>
                    <a:pt x="364" y="361"/>
                  </a:cubicBezTo>
                  <a:cubicBezTo>
                    <a:pt x="363" y="361"/>
                    <a:pt x="363" y="361"/>
                    <a:pt x="363" y="361"/>
                  </a:cubicBezTo>
                  <a:cubicBezTo>
                    <a:pt x="363" y="360"/>
                    <a:pt x="363" y="360"/>
                    <a:pt x="363" y="360"/>
                  </a:cubicBezTo>
                  <a:cubicBezTo>
                    <a:pt x="363" y="360"/>
                    <a:pt x="363" y="360"/>
                    <a:pt x="363" y="360"/>
                  </a:cubicBezTo>
                  <a:cubicBezTo>
                    <a:pt x="364" y="360"/>
                    <a:pt x="364" y="360"/>
                    <a:pt x="364" y="360"/>
                  </a:cubicBezTo>
                  <a:cubicBezTo>
                    <a:pt x="364" y="360"/>
                    <a:pt x="364" y="360"/>
                    <a:pt x="364" y="360"/>
                  </a:cubicBezTo>
                  <a:cubicBezTo>
                    <a:pt x="365" y="359"/>
                    <a:pt x="365" y="359"/>
                    <a:pt x="365" y="359"/>
                  </a:cubicBezTo>
                  <a:cubicBezTo>
                    <a:pt x="368" y="357"/>
                    <a:pt x="370" y="355"/>
                    <a:pt x="372" y="353"/>
                  </a:cubicBezTo>
                  <a:cubicBezTo>
                    <a:pt x="376" y="349"/>
                    <a:pt x="380" y="345"/>
                    <a:pt x="383" y="340"/>
                  </a:cubicBezTo>
                  <a:cubicBezTo>
                    <a:pt x="387" y="336"/>
                    <a:pt x="390" y="330"/>
                    <a:pt x="391" y="324"/>
                  </a:cubicBezTo>
                  <a:cubicBezTo>
                    <a:pt x="392" y="318"/>
                    <a:pt x="392" y="311"/>
                    <a:pt x="390" y="305"/>
                  </a:cubicBezTo>
                  <a:cubicBezTo>
                    <a:pt x="389" y="302"/>
                    <a:pt x="388" y="299"/>
                    <a:pt x="386" y="296"/>
                  </a:cubicBezTo>
                  <a:cubicBezTo>
                    <a:pt x="385" y="295"/>
                    <a:pt x="384" y="294"/>
                    <a:pt x="383" y="292"/>
                  </a:cubicBezTo>
                  <a:cubicBezTo>
                    <a:pt x="383" y="292"/>
                    <a:pt x="382" y="291"/>
                    <a:pt x="382" y="291"/>
                  </a:cubicBezTo>
                  <a:cubicBezTo>
                    <a:pt x="381" y="290"/>
                    <a:pt x="381" y="290"/>
                    <a:pt x="381" y="290"/>
                  </a:cubicBezTo>
                  <a:cubicBezTo>
                    <a:pt x="380" y="289"/>
                    <a:pt x="380" y="289"/>
                    <a:pt x="380" y="289"/>
                  </a:cubicBezTo>
                  <a:cubicBezTo>
                    <a:pt x="377" y="287"/>
                    <a:pt x="374" y="285"/>
                    <a:pt x="371" y="283"/>
                  </a:cubicBezTo>
                  <a:cubicBezTo>
                    <a:pt x="368" y="282"/>
                    <a:pt x="364" y="282"/>
                    <a:pt x="361" y="282"/>
                  </a:cubicBezTo>
                  <a:cubicBezTo>
                    <a:pt x="354" y="282"/>
                    <a:pt x="348" y="284"/>
                    <a:pt x="343" y="287"/>
                  </a:cubicBezTo>
                  <a:cubicBezTo>
                    <a:pt x="340" y="289"/>
                    <a:pt x="338" y="291"/>
                    <a:pt x="336" y="293"/>
                  </a:cubicBezTo>
                  <a:cubicBezTo>
                    <a:pt x="333" y="295"/>
                    <a:pt x="331" y="298"/>
                    <a:pt x="330" y="300"/>
                  </a:cubicBezTo>
                  <a:cubicBezTo>
                    <a:pt x="327" y="304"/>
                    <a:pt x="325" y="308"/>
                    <a:pt x="324" y="312"/>
                  </a:cubicBezTo>
                  <a:cubicBezTo>
                    <a:pt x="322" y="316"/>
                    <a:pt x="322" y="321"/>
                    <a:pt x="321" y="325"/>
                  </a:cubicBezTo>
                  <a:cubicBezTo>
                    <a:pt x="321" y="329"/>
                    <a:pt x="321" y="333"/>
                    <a:pt x="322" y="337"/>
                  </a:cubicBezTo>
                  <a:cubicBezTo>
                    <a:pt x="322" y="340"/>
                    <a:pt x="322" y="340"/>
                    <a:pt x="322" y="340"/>
                  </a:cubicBezTo>
                  <a:cubicBezTo>
                    <a:pt x="322" y="343"/>
                    <a:pt x="322" y="343"/>
                    <a:pt x="322" y="343"/>
                  </a:cubicBezTo>
                  <a:cubicBezTo>
                    <a:pt x="323" y="343"/>
                    <a:pt x="323" y="343"/>
                    <a:pt x="323" y="343"/>
                  </a:cubicBezTo>
                  <a:cubicBezTo>
                    <a:pt x="322" y="343"/>
                    <a:pt x="322" y="343"/>
                    <a:pt x="322" y="343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0" y="344"/>
                    <a:pt x="318" y="345"/>
                    <a:pt x="315" y="345"/>
                  </a:cubicBezTo>
                  <a:cubicBezTo>
                    <a:pt x="311" y="346"/>
                    <a:pt x="307" y="347"/>
                    <a:pt x="302" y="347"/>
                  </a:cubicBezTo>
                  <a:cubicBezTo>
                    <a:pt x="298" y="346"/>
                    <a:pt x="293" y="346"/>
                    <a:pt x="289" y="345"/>
                  </a:cubicBezTo>
                  <a:cubicBezTo>
                    <a:pt x="287" y="345"/>
                    <a:pt x="287" y="345"/>
                    <a:pt x="287" y="345"/>
                  </a:cubicBezTo>
                  <a:cubicBezTo>
                    <a:pt x="286" y="345"/>
                    <a:pt x="286" y="345"/>
                    <a:pt x="286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4"/>
                    <a:pt x="285" y="344"/>
                    <a:pt x="285" y="344"/>
                  </a:cubicBezTo>
                  <a:cubicBezTo>
                    <a:pt x="286" y="343"/>
                    <a:pt x="286" y="343"/>
                    <a:pt x="286" y="343"/>
                  </a:cubicBezTo>
                  <a:cubicBezTo>
                    <a:pt x="290" y="339"/>
                    <a:pt x="293" y="334"/>
                    <a:pt x="295" y="330"/>
                  </a:cubicBezTo>
                  <a:cubicBezTo>
                    <a:pt x="298" y="325"/>
                    <a:pt x="300" y="320"/>
                    <a:pt x="302" y="314"/>
                  </a:cubicBezTo>
                  <a:cubicBezTo>
                    <a:pt x="302" y="311"/>
                    <a:pt x="303" y="308"/>
                    <a:pt x="302" y="305"/>
                  </a:cubicBezTo>
                  <a:cubicBezTo>
                    <a:pt x="302" y="301"/>
                    <a:pt x="302" y="298"/>
                    <a:pt x="300" y="295"/>
                  </a:cubicBezTo>
                  <a:cubicBezTo>
                    <a:pt x="298" y="289"/>
                    <a:pt x="293" y="284"/>
                    <a:pt x="289" y="280"/>
                  </a:cubicBezTo>
                  <a:cubicBezTo>
                    <a:pt x="284" y="277"/>
                    <a:pt x="278" y="274"/>
                    <a:pt x="271" y="274"/>
                  </a:cubicBezTo>
                  <a:cubicBezTo>
                    <a:pt x="268" y="273"/>
                    <a:pt x="264" y="274"/>
                    <a:pt x="261" y="275"/>
                  </a:cubicBezTo>
                  <a:cubicBezTo>
                    <a:pt x="258" y="276"/>
                    <a:pt x="255" y="277"/>
                    <a:pt x="252" y="279"/>
                  </a:cubicBezTo>
                  <a:cubicBezTo>
                    <a:pt x="247" y="282"/>
                    <a:pt x="243" y="287"/>
                    <a:pt x="240" y="291"/>
                  </a:cubicBezTo>
                  <a:cubicBezTo>
                    <a:pt x="237" y="296"/>
                    <a:pt x="234" y="301"/>
                    <a:pt x="232" y="306"/>
                  </a:cubicBezTo>
                  <a:cubicBezTo>
                    <a:pt x="230" y="311"/>
                    <a:pt x="229" y="316"/>
                    <a:pt x="228" y="322"/>
                  </a:cubicBezTo>
                  <a:cubicBezTo>
                    <a:pt x="228" y="325"/>
                    <a:pt x="228" y="328"/>
                    <a:pt x="228" y="331"/>
                  </a:cubicBezTo>
                  <a:cubicBezTo>
                    <a:pt x="228" y="331"/>
                    <a:pt x="228" y="332"/>
                    <a:pt x="228" y="333"/>
                  </a:cubicBezTo>
                  <a:cubicBezTo>
                    <a:pt x="228" y="334"/>
                    <a:pt x="228" y="334"/>
                    <a:pt x="228" y="335"/>
                  </a:cubicBezTo>
                  <a:cubicBezTo>
                    <a:pt x="229" y="337"/>
                    <a:pt x="229" y="338"/>
                    <a:pt x="229" y="339"/>
                  </a:cubicBezTo>
                  <a:cubicBezTo>
                    <a:pt x="230" y="342"/>
                    <a:pt x="231" y="345"/>
                    <a:pt x="232" y="348"/>
                  </a:cubicBezTo>
                  <a:cubicBezTo>
                    <a:pt x="233" y="348"/>
                    <a:pt x="233" y="349"/>
                    <a:pt x="233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3" y="351"/>
                    <a:pt x="233" y="351"/>
                    <a:pt x="233" y="351"/>
                  </a:cubicBezTo>
                  <a:cubicBezTo>
                    <a:pt x="231" y="353"/>
                    <a:pt x="229" y="355"/>
                    <a:pt x="228" y="357"/>
                  </a:cubicBezTo>
                  <a:cubicBezTo>
                    <a:pt x="224" y="360"/>
                    <a:pt x="221" y="363"/>
                    <a:pt x="217" y="366"/>
                  </a:cubicBezTo>
                  <a:cubicBezTo>
                    <a:pt x="213" y="369"/>
                    <a:pt x="209" y="372"/>
                    <a:pt x="205" y="375"/>
                  </a:cubicBezTo>
                  <a:cubicBezTo>
                    <a:pt x="204" y="376"/>
                    <a:pt x="203" y="376"/>
                    <a:pt x="202" y="377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198" y="375"/>
                    <a:pt x="198" y="375"/>
                    <a:pt x="198" y="375"/>
                  </a:cubicBezTo>
                  <a:cubicBezTo>
                    <a:pt x="196" y="370"/>
                    <a:pt x="196" y="370"/>
                    <a:pt x="196" y="370"/>
                  </a:cubicBezTo>
                  <a:cubicBezTo>
                    <a:pt x="195" y="368"/>
                    <a:pt x="194" y="366"/>
                    <a:pt x="192" y="365"/>
                  </a:cubicBezTo>
                  <a:cubicBezTo>
                    <a:pt x="188" y="358"/>
                    <a:pt x="182" y="351"/>
                    <a:pt x="174" y="346"/>
                  </a:cubicBezTo>
                  <a:cubicBezTo>
                    <a:pt x="170" y="344"/>
                    <a:pt x="166" y="342"/>
                    <a:pt x="161" y="342"/>
                  </a:cubicBezTo>
                  <a:cubicBezTo>
                    <a:pt x="157" y="341"/>
                    <a:pt x="152" y="341"/>
                    <a:pt x="147" y="342"/>
                  </a:cubicBezTo>
                  <a:cubicBezTo>
                    <a:pt x="145" y="343"/>
                    <a:pt x="142" y="344"/>
                    <a:pt x="140" y="345"/>
                  </a:cubicBezTo>
                  <a:cubicBezTo>
                    <a:pt x="138" y="346"/>
                    <a:pt x="136" y="347"/>
                    <a:pt x="134" y="348"/>
                  </a:cubicBezTo>
                  <a:cubicBezTo>
                    <a:pt x="131" y="351"/>
                    <a:pt x="127" y="355"/>
                    <a:pt x="125" y="359"/>
                  </a:cubicBezTo>
                  <a:cubicBezTo>
                    <a:pt x="123" y="364"/>
                    <a:pt x="122" y="369"/>
                    <a:pt x="122" y="374"/>
                  </a:cubicBezTo>
                  <a:cubicBezTo>
                    <a:pt x="122" y="379"/>
                    <a:pt x="123" y="383"/>
                    <a:pt x="125" y="387"/>
                  </a:cubicBezTo>
                  <a:cubicBezTo>
                    <a:pt x="126" y="391"/>
                    <a:pt x="128" y="395"/>
                    <a:pt x="131" y="399"/>
                  </a:cubicBezTo>
                  <a:cubicBezTo>
                    <a:pt x="133" y="402"/>
                    <a:pt x="136" y="405"/>
                    <a:pt x="139" y="408"/>
                  </a:cubicBezTo>
                  <a:cubicBezTo>
                    <a:pt x="146" y="414"/>
                    <a:pt x="154" y="418"/>
                    <a:pt x="162" y="421"/>
                  </a:cubicBezTo>
                  <a:cubicBezTo>
                    <a:pt x="166" y="422"/>
                    <a:pt x="171" y="422"/>
                    <a:pt x="175" y="422"/>
                  </a:cubicBezTo>
                  <a:cubicBezTo>
                    <a:pt x="177" y="422"/>
                    <a:pt x="179" y="422"/>
                    <a:pt x="181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3" y="425"/>
                    <a:pt x="183" y="425"/>
                    <a:pt x="183" y="425"/>
                  </a:cubicBezTo>
                  <a:cubicBezTo>
                    <a:pt x="186" y="432"/>
                    <a:pt x="186" y="432"/>
                    <a:pt x="186" y="432"/>
                  </a:cubicBezTo>
                  <a:cubicBezTo>
                    <a:pt x="189" y="438"/>
                    <a:pt x="191" y="443"/>
                    <a:pt x="193" y="448"/>
                  </a:cubicBezTo>
                  <a:cubicBezTo>
                    <a:pt x="198" y="458"/>
                    <a:pt x="202" y="469"/>
                    <a:pt x="206" y="480"/>
                  </a:cubicBezTo>
                  <a:cubicBezTo>
                    <a:pt x="215" y="501"/>
                    <a:pt x="222" y="522"/>
                    <a:pt x="230" y="544"/>
                  </a:cubicBezTo>
                  <a:cubicBezTo>
                    <a:pt x="236" y="562"/>
                    <a:pt x="241" y="580"/>
                    <a:pt x="247" y="598"/>
                  </a:cubicBezTo>
                  <a:cubicBezTo>
                    <a:pt x="250" y="609"/>
                    <a:pt x="250" y="609"/>
                    <a:pt x="250" y="609"/>
                  </a:cubicBezTo>
                  <a:cubicBezTo>
                    <a:pt x="250" y="610"/>
                    <a:pt x="250" y="610"/>
                    <a:pt x="250" y="610"/>
                  </a:cubicBezTo>
                  <a:cubicBezTo>
                    <a:pt x="250" y="610"/>
                    <a:pt x="250" y="610"/>
                    <a:pt x="250" y="610"/>
                  </a:cubicBezTo>
                  <a:cubicBezTo>
                    <a:pt x="224" y="610"/>
                    <a:pt x="224" y="610"/>
                    <a:pt x="224" y="610"/>
                  </a:cubicBezTo>
                  <a:cubicBezTo>
                    <a:pt x="196" y="610"/>
                    <a:pt x="196" y="610"/>
                    <a:pt x="196" y="610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187" y="610"/>
                    <a:pt x="186" y="609"/>
                    <a:pt x="184" y="609"/>
                  </a:cubicBezTo>
                  <a:cubicBezTo>
                    <a:pt x="182" y="608"/>
                    <a:pt x="180" y="605"/>
                    <a:pt x="179" y="603"/>
                  </a:cubicBezTo>
                  <a:cubicBezTo>
                    <a:pt x="179" y="602"/>
                    <a:pt x="179" y="601"/>
                    <a:pt x="179" y="600"/>
                  </a:cubicBezTo>
                  <a:cubicBezTo>
                    <a:pt x="179" y="600"/>
                    <a:pt x="179" y="600"/>
                    <a:pt x="179" y="600"/>
                  </a:cubicBezTo>
                  <a:cubicBezTo>
                    <a:pt x="179" y="599"/>
                    <a:pt x="179" y="599"/>
                    <a:pt x="179" y="599"/>
                  </a:cubicBezTo>
                  <a:cubicBezTo>
                    <a:pt x="179" y="597"/>
                    <a:pt x="179" y="597"/>
                    <a:pt x="179" y="597"/>
                  </a:cubicBezTo>
                  <a:cubicBezTo>
                    <a:pt x="179" y="590"/>
                    <a:pt x="179" y="590"/>
                    <a:pt x="179" y="590"/>
                  </a:cubicBezTo>
                  <a:cubicBezTo>
                    <a:pt x="179" y="576"/>
                    <a:pt x="179" y="576"/>
                    <a:pt x="179" y="576"/>
                  </a:cubicBezTo>
                  <a:cubicBezTo>
                    <a:pt x="179" y="544"/>
                    <a:pt x="179" y="544"/>
                    <a:pt x="179" y="544"/>
                  </a:cubicBezTo>
                  <a:cubicBezTo>
                    <a:pt x="179" y="540"/>
                    <a:pt x="179" y="540"/>
                    <a:pt x="179" y="540"/>
                  </a:cubicBezTo>
                  <a:cubicBezTo>
                    <a:pt x="179" y="540"/>
                    <a:pt x="179" y="540"/>
                    <a:pt x="179" y="540"/>
                  </a:cubicBezTo>
                  <a:cubicBezTo>
                    <a:pt x="178" y="540"/>
                    <a:pt x="178" y="540"/>
                    <a:pt x="178" y="540"/>
                  </a:cubicBezTo>
                  <a:cubicBezTo>
                    <a:pt x="177" y="540"/>
                    <a:pt x="177" y="540"/>
                    <a:pt x="177" y="540"/>
                  </a:cubicBezTo>
                  <a:cubicBezTo>
                    <a:pt x="176" y="539"/>
                    <a:pt x="176" y="539"/>
                    <a:pt x="176" y="539"/>
                  </a:cubicBezTo>
                  <a:cubicBezTo>
                    <a:pt x="170" y="536"/>
                    <a:pt x="170" y="536"/>
                    <a:pt x="170" y="536"/>
                  </a:cubicBezTo>
                  <a:cubicBezTo>
                    <a:pt x="168" y="535"/>
                    <a:pt x="166" y="534"/>
                    <a:pt x="164" y="533"/>
                  </a:cubicBezTo>
                  <a:cubicBezTo>
                    <a:pt x="160" y="531"/>
                    <a:pt x="155" y="528"/>
                    <a:pt x="151" y="526"/>
                  </a:cubicBezTo>
                  <a:cubicBezTo>
                    <a:pt x="143" y="521"/>
                    <a:pt x="135" y="516"/>
                    <a:pt x="128" y="511"/>
                  </a:cubicBezTo>
                  <a:cubicBezTo>
                    <a:pt x="113" y="500"/>
                    <a:pt x="99" y="487"/>
                    <a:pt x="86" y="473"/>
                  </a:cubicBezTo>
                  <a:cubicBezTo>
                    <a:pt x="61" y="446"/>
                    <a:pt x="41" y="413"/>
                    <a:pt x="29" y="378"/>
                  </a:cubicBezTo>
                  <a:cubicBezTo>
                    <a:pt x="17" y="344"/>
                    <a:pt x="12" y="307"/>
                    <a:pt x="14" y="271"/>
                  </a:cubicBezTo>
                  <a:cubicBezTo>
                    <a:pt x="16" y="235"/>
                    <a:pt x="25" y="201"/>
                    <a:pt x="40" y="170"/>
                  </a:cubicBezTo>
                  <a:cubicBezTo>
                    <a:pt x="54" y="139"/>
                    <a:pt x="74" y="111"/>
                    <a:pt x="97" y="89"/>
                  </a:cubicBezTo>
                  <a:cubicBezTo>
                    <a:pt x="120" y="66"/>
                    <a:pt x="147" y="48"/>
                    <a:pt x="174" y="35"/>
                  </a:cubicBezTo>
                  <a:cubicBezTo>
                    <a:pt x="198" y="24"/>
                    <a:pt x="220" y="18"/>
                    <a:pt x="237" y="14"/>
                  </a:cubicBezTo>
                  <a:cubicBezTo>
                    <a:pt x="255" y="10"/>
                    <a:pt x="268" y="9"/>
                    <a:pt x="278" y="8"/>
                  </a:cubicBezTo>
                  <a:cubicBezTo>
                    <a:pt x="283" y="8"/>
                    <a:pt x="287" y="8"/>
                    <a:pt x="290" y="8"/>
                  </a:cubicBezTo>
                  <a:cubicBezTo>
                    <a:pt x="293" y="7"/>
                    <a:pt x="295" y="7"/>
                    <a:pt x="296" y="7"/>
                  </a:cubicBezTo>
                  <a:cubicBezTo>
                    <a:pt x="298" y="7"/>
                    <a:pt x="296" y="6"/>
                    <a:pt x="291" y="6"/>
                  </a:cubicBezTo>
                  <a:cubicBezTo>
                    <a:pt x="286" y="6"/>
                    <a:pt x="277" y="5"/>
                    <a:pt x="266" y="6"/>
                  </a:cubicBezTo>
                  <a:cubicBezTo>
                    <a:pt x="254" y="7"/>
                    <a:pt x="239" y="8"/>
                    <a:pt x="222" y="12"/>
                  </a:cubicBezTo>
                  <a:cubicBezTo>
                    <a:pt x="205" y="16"/>
                    <a:pt x="186" y="22"/>
                    <a:pt x="165" y="32"/>
                  </a:cubicBezTo>
                  <a:cubicBezTo>
                    <a:pt x="145" y="42"/>
                    <a:pt x="123" y="56"/>
                    <a:pt x="102" y="74"/>
                  </a:cubicBezTo>
                  <a:cubicBezTo>
                    <a:pt x="101" y="73"/>
                    <a:pt x="101" y="73"/>
                    <a:pt x="101" y="73"/>
                  </a:cubicBezTo>
                  <a:cubicBezTo>
                    <a:pt x="122" y="55"/>
                    <a:pt x="141" y="43"/>
                    <a:pt x="157" y="34"/>
                  </a:cubicBezTo>
                  <a:cubicBezTo>
                    <a:pt x="173" y="26"/>
                    <a:pt x="186" y="20"/>
                    <a:pt x="196" y="17"/>
                  </a:cubicBezTo>
                  <a:cubicBezTo>
                    <a:pt x="206" y="13"/>
                    <a:pt x="213" y="11"/>
                    <a:pt x="218" y="10"/>
                  </a:cubicBezTo>
                  <a:cubicBezTo>
                    <a:pt x="222" y="8"/>
                    <a:pt x="225" y="8"/>
                    <a:pt x="225" y="7"/>
                  </a:cubicBezTo>
                  <a:cubicBezTo>
                    <a:pt x="227" y="6"/>
                    <a:pt x="223" y="7"/>
                    <a:pt x="220" y="7"/>
                  </a:cubicBezTo>
                  <a:cubicBezTo>
                    <a:pt x="217" y="8"/>
                    <a:pt x="215" y="7"/>
                    <a:pt x="221" y="5"/>
                  </a:cubicBezTo>
                  <a:cubicBezTo>
                    <a:pt x="194" y="12"/>
                    <a:pt x="168" y="23"/>
                    <a:pt x="144" y="37"/>
                  </a:cubicBezTo>
                  <a:cubicBezTo>
                    <a:pt x="120" y="51"/>
                    <a:pt x="98" y="69"/>
                    <a:pt x="78" y="89"/>
                  </a:cubicBezTo>
                  <a:cubicBezTo>
                    <a:pt x="59" y="110"/>
                    <a:pt x="43" y="133"/>
                    <a:pt x="30" y="158"/>
                  </a:cubicBezTo>
                  <a:cubicBezTo>
                    <a:pt x="18" y="183"/>
                    <a:pt x="9" y="210"/>
                    <a:pt x="4" y="237"/>
                  </a:cubicBezTo>
                  <a:cubicBezTo>
                    <a:pt x="3" y="244"/>
                    <a:pt x="1" y="253"/>
                    <a:pt x="1" y="263"/>
                  </a:cubicBezTo>
                  <a:cubicBezTo>
                    <a:pt x="0" y="272"/>
                    <a:pt x="0" y="283"/>
                    <a:pt x="0" y="293"/>
                  </a:cubicBezTo>
                  <a:cubicBezTo>
                    <a:pt x="0" y="304"/>
                    <a:pt x="1" y="314"/>
                    <a:pt x="2" y="324"/>
                  </a:cubicBezTo>
                  <a:cubicBezTo>
                    <a:pt x="3" y="334"/>
                    <a:pt x="5" y="342"/>
                    <a:pt x="6" y="349"/>
                  </a:cubicBezTo>
                  <a:cubicBezTo>
                    <a:pt x="12" y="376"/>
                    <a:pt x="22" y="402"/>
                    <a:pt x="35" y="426"/>
                  </a:cubicBezTo>
                  <a:cubicBezTo>
                    <a:pt x="48" y="450"/>
                    <a:pt x="64" y="472"/>
                    <a:pt x="83" y="491"/>
                  </a:cubicBezTo>
                  <a:cubicBezTo>
                    <a:pt x="102" y="510"/>
                    <a:pt x="124" y="527"/>
                    <a:pt x="148" y="540"/>
                  </a:cubicBezTo>
                  <a:cubicBezTo>
                    <a:pt x="151" y="542"/>
                    <a:pt x="154" y="544"/>
                    <a:pt x="157" y="545"/>
                  </a:cubicBezTo>
                  <a:cubicBezTo>
                    <a:pt x="161" y="547"/>
                    <a:pt x="161" y="547"/>
                    <a:pt x="161" y="547"/>
                  </a:cubicBezTo>
                  <a:cubicBezTo>
                    <a:pt x="164" y="549"/>
                    <a:pt x="164" y="549"/>
                    <a:pt x="164" y="549"/>
                  </a:cubicBezTo>
                  <a:cubicBezTo>
                    <a:pt x="165" y="549"/>
                    <a:pt x="165" y="549"/>
                    <a:pt x="165" y="549"/>
                  </a:cubicBezTo>
                  <a:cubicBezTo>
                    <a:pt x="165" y="549"/>
                    <a:pt x="165" y="549"/>
                    <a:pt x="165" y="549"/>
                  </a:cubicBezTo>
                  <a:cubicBezTo>
                    <a:pt x="165" y="551"/>
                    <a:pt x="165" y="551"/>
                    <a:pt x="165" y="551"/>
                  </a:cubicBezTo>
                  <a:cubicBezTo>
                    <a:pt x="165" y="561"/>
                    <a:pt x="165" y="561"/>
                    <a:pt x="165" y="561"/>
                  </a:cubicBezTo>
                  <a:cubicBezTo>
                    <a:pt x="165" y="601"/>
                    <a:pt x="165" y="601"/>
                    <a:pt x="165" y="601"/>
                  </a:cubicBezTo>
                  <a:cubicBezTo>
                    <a:pt x="165" y="605"/>
                    <a:pt x="167" y="610"/>
                    <a:pt x="169" y="614"/>
                  </a:cubicBezTo>
                  <a:cubicBezTo>
                    <a:pt x="172" y="618"/>
                    <a:pt x="176" y="621"/>
                    <a:pt x="180" y="622"/>
                  </a:cubicBezTo>
                  <a:cubicBezTo>
                    <a:pt x="180" y="622"/>
                    <a:pt x="180" y="622"/>
                    <a:pt x="181" y="622"/>
                  </a:cubicBezTo>
                  <a:cubicBezTo>
                    <a:pt x="176" y="623"/>
                    <a:pt x="172" y="626"/>
                    <a:pt x="169" y="629"/>
                  </a:cubicBezTo>
                  <a:cubicBezTo>
                    <a:pt x="166" y="633"/>
                    <a:pt x="164" y="637"/>
                    <a:pt x="164" y="641"/>
                  </a:cubicBezTo>
                  <a:cubicBezTo>
                    <a:pt x="163" y="646"/>
                    <a:pt x="163" y="650"/>
                    <a:pt x="165" y="654"/>
                  </a:cubicBezTo>
                  <a:cubicBezTo>
                    <a:pt x="166" y="658"/>
                    <a:pt x="169" y="662"/>
                    <a:pt x="172" y="665"/>
                  </a:cubicBezTo>
                  <a:cubicBezTo>
                    <a:pt x="174" y="667"/>
                    <a:pt x="176" y="668"/>
                    <a:pt x="178" y="669"/>
                  </a:cubicBezTo>
                  <a:cubicBezTo>
                    <a:pt x="181" y="670"/>
                    <a:pt x="183" y="670"/>
                    <a:pt x="185" y="670"/>
                  </a:cubicBezTo>
                  <a:cubicBezTo>
                    <a:pt x="205" y="670"/>
                    <a:pt x="205" y="670"/>
                    <a:pt x="205" y="670"/>
                  </a:cubicBezTo>
                  <a:cubicBezTo>
                    <a:pt x="244" y="670"/>
                    <a:pt x="244" y="670"/>
                    <a:pt x="244" y="670"/>
                  </a:cubicBezTo>
                  <a:cubicBezTo>
                    <a:pt x="268" y="670"/>
                    <a:pt x="268" y="670"/>
                    <a:pt x="268" y="670"/>
                  </a:cubicBezTo>
                  <a:cubicBezTo>
                    <a:pt x="232" y="670"/>
                    <a:pt x="232" y="670"/>
                    <a:pt x="232" y="670"/>
                  </a:cubicBezTo>
                  <a:cubicBezTo>
                    <a:pt x="192" y="670"/>
                    <a:pt x="192" y="670"/>
                    <a:pt x="192" y="670"/>
                  </a:cubicBezTo>
                  <a:cubicBezTo>
                    <a:pt x="188" y="670"/>
                    <a:pt x="188" y="670"/>
                    <a:pt x="188" y="670"/>
                  </a:cubicBezTo>
                  <a:cubicBezTo>
                    <a:pt x="185" y="670"/>
                    <a:pt x="185" y="670"/>
                    <a:pt x="185" y="670"/>
                  </a:cubicBezTo>
                  <a:cubicBezTo>
                    <a:pt x="184" y="670"/>
                    <a:pt x="183" y="671"/>
                    <a:pt x="181" y="671"/>
                  </a:cubicBezTo>
                  <a:cubicBezTo>
                    <a:pt x="177" y="672"/>
                    <a:pt x="172" y="674"/>
                    <a:pt x="169" y="678"/>
                  </a:cubicBezTo>
                  <a:cubicBezTo>
                    <a:pt x="166" y="681"/>
                    <a:pt x="164" y="686"/>
                    <a:pt x="164" y="690"/>
                  </a:cubicBezTo>
                  <a:cubicBezTo>
                    <a:pt x="163" y="694"/>
                    <a:pt x="163" y="699"/>
                    <a:pt x="165" y="703"/>
                  </a:cubicBezTo>
                  <a:cubicBezTo>
                    <a:pt x="166" y="707"/>
                    <a:pt x="169" y="711"/>
                    <a:pt x="172" y="714"/>
                  </a:cubicBezTo>
                  <a:cubicBezTo>
                    <a:pt x="174" y="715"/>
                    <a:pt x="176" y="717"/>
                    <a:pt x="178" y="717"/>
                  </a:cubicBezTo>
                  <a:cubicBezTo>
                    <a:pt x="181" y="718"/>
                    <a:pt x="183" y="719"/>
                    <a:pt x="185" y="719"/>
                  </a:cubicBezTo>
                  <a:cubicBezTo>
                    <a:pt x="205" y="719"/>
                    <a:pt x="205" y="719"/>
                    <a:pt x="205" y="719"/>
                  </a:cubicBezTo>
                  <a:cubicBezTo>
                    <a:pt x="244" y="719"/>
                    <a:pt x="244" y="719"/>
                    <a:pt x="244" y="719"/>
                  </a:cubicBezTo>
                  <a:cubicBezTo>
                    <a:pt x="265" y="719"/>
                    <a:pt x="265" y="719"/>
                    <a:pt x="265" y="719"/>
                  </a:cubicBezTo>
                  <a:cubicBezTo>
                    <a:pt x="205" y="719"/>
                    <a:pt x="205" y="719"/>
                    <a:pt x="205" y="719"/>
                  </a:cubicBezTo>
                  <a:cubicBezTo>
                    <a:pt x="193" y="719"/>
                    <a:pt x="193" y="719"/>
                    <a:pt x="193" y="719"/>
                  </a:cubicBezTo>
                  <a:cubicBezTo>
                    <a:pt x="187" y="719"/>
                    <a:pt x="187" y="719"/>
                    <a:pt x="187" y="719"/>
                  </a:cubicBezTo>
                  <a:cubicBezTo>
                    <a:pt x="186" y="719"/>
                    <a:pt x="186" y="719"/>
                    <a:pt x="186" y="719"/>
                  </a:cubicBezTo>
                  <a:cubicBezTo>
                    <a:pt x="185" y="719"/>
                    <a:pt x="185" y="719"/>
                    <a:pt x="185" y="719"/>
                  </a:cubicBezTo>
                  <a:cubicBezTo>
                    <a:pt x="184" y="719"/>
                    <a:pt x="184" y="719"/>
                    <a:pt x="184" y="719"/>
                  </a:cubicBezTo>
                  <a:cubicBezTo>
                    <a:pt x="182" y="719"/>
                    <a:pt x="181" y="719"/>
                    <a:pt x="179" y="720"/>
                  </a:cubicBezTo>
                  <a:cubicBezTo>
                    <a:pt x="174" y="722"/>
                    <a:pt x="169" y="726"/>
                    <a:pt x="167" y="730"/>
                  </a:cubicBezTo>
                  <a:cubicBezTo>
                    <a:pt x="164" y="735"/>
                    <a:pt x="163" y="740"/>
                    <a:pt x="163" y="746"/>
                  </a:cubicBezTo>
                  <a:cubicBezTo>
                    <a:pt x="164" y="751"/>
                    <a:pt x="166" y="756"/>
                    <a:pt x="169" y="760"/>
                  </a:cubicBezTo>
                  <a:cubicBezTo>
                    <a:pt x="171" y="762"/>
                    <a:pt x="173" y="764"/>
                    <a:pt x="176" y="765"/>
                  </a:cubicBezTo>
                  <a:cubicBezTo>
                    <a:pt x="179" y="766"/>
                    <a:pt x="181" y="767"/>
                    <a:pt x="184" y="767"/>
                  </a:cubicBezTo>
                  <a:cubicBezTo>
                    <a:pt x="204" y="767"/>
                    <a:pt x="204" y="767"/>
                    <a:pt x="204" y="767"/>
                  </a:cubicBezTo>
                  <a:cubicBezTo>
                    <a:pt x="220" y="801"/>
                    <a:pt x="220" y="801"/>
                    <a:pt x="220" y="801"/>
                  </a:cubicBezTo>
                  <a:cubicBezTo>
                    <a:pt x="222" y="805"/>
                    <a:pt x="222" y="805"/>
                    <a:pt x="222" y="805"/>
                  </a:cubicBezTo>
                  <a:cubicBezTo>
                    <a:pt x="224" y="808"/>
                    <a:pt x="224" y="808"/>
                    <a:pt x="224" y="808"/>
                  </a:cubicBezTo>
                  <a:cubicBezTo>
                    <a:pt x="224" y="809"/>
                    <a:pt x="224" y="809"/>
                    <a:pt x="224" y="809"/>
                  </a:cubicBezTo>
                  <a:cubicBezTo>
                    <a:pt x="225" y="810"/>
                    <a:pt x="225" y="810"/>
                    <a:pt x="225" y="810"/>
                  </a:cubicBezTo>
                  <a:cubicBezTo>
                    <a:pt x="225" y="810"/>
                    <a:pt x="225" y="811"/>
                    <a:pt x="225" y="811"/>
                  </a:cubicBezTo>
                  <a:cubicBezTo>
                    <a:pt x="227" y="813"/>
                    <a:pt x="227" y="813"/>
                    <a:pt x="227" y="813"/>
                  </a:cubicBezTo>
                  <a:cubicBezTo>
                    <a:pt x="229" y="815"/>
                    <a:pt x="229" y="815"/>
                    <a:pt x="229" y="815"/>
                  </a:cubicBezTo>
                  <a:cubicBezTo>
                    <a:pt x="230" y="817"/>
                    <a:pt x="231" y="818"/>
                    <a:pt x="232" y="820"/>
                  </a:cubicBezTo>
                  <a:cubicBezTo>
                    <a:pt x="234" y="821"/>
                    <a:pt x="235" y="822"/>
                    <a:pt x="236" y="824"/>
                  </a:cubicBezTo>
                  <a:cubicBezTo>
                    <a:pt x="238" y="825"/>
                    <a:pt x="239" y="826"/>
                    <a:pt x="241" y="828"/>
                  </a:cubicBezTo>
                  <a:cubicBezTo>
                    <a:pt x="242" y="828"/>
                    <a:pt x="243" y="829"/>
                    <a:pt x="245" y="830"/>
                  </a:cubicBezTo>
                  <a:cubicBezTo>
                    <a:pt x="246" y="830"/>
                    <a:pt x="247" y="830"/>
                    <a:pt x="247" y="830"/>
                  </a:cubicBezTo>
                  <a:cubicBezTo>
                    <a:pt x="249" y="831"/>
                    <a:pt x="249" y="831"/>
                    <a:pt x="249" y="831"/>
                  </a:cubicBezTo>
                  <a:cubicBezTo>
                    <a:pt x="250" y="831"/>
                    <a:pt x="252" y="831"/>
                    <a:pt x="254" y="831"/>
                  </a:cubicBezTo>
                  <a:cubicBezTo>
                    <a:pt x="268" y="833"/>
                    <a:pt x="282" y="834"/>
                    <a:pt x="296" y="834"/>
                  </a:cubicBezTo>
                  <a:cubicBezTo>
                    <a:pt x="303" y="835"/>
                    <a:pt x="310" y="835"/>
                    <a:pt x="318" y="834"/>
                  </a:cubicBezTo>
                  <a:cubicBezTo>
                    <a:pt x="321" y="834"/>
                    <a:pt x="325" y="834"/>
                    <a:pt x="329" y="833"/>
                  </a:cubicBezTo>
                  <a:cubicBezTo>
                    <a:pt x="331" y="833"/>
                    <a:pt x="332" y="832"/>
                    <a:pt x="334" y="832"/>
                  </a:cubicBezTo>
                  <a:cubicBezTo>
                    <a:pt x="335" y="832"/>
                    <a:pt x="336" y="831"/>
                    <a:pt x="337" y="831"/>
                  </a:cubicBezTo>
                  <a:cubicBezTo>
                    <a:pt x="338" y="831"/>
                    <a:pt x="338" y="831"/>
                    <a:pt x="339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1" y="830"/>
                    <a:pt x="341" y="830"/>
                    <a:pt x="341" y="830"/>
                  </a:cubicBezTo>
                  <a:cubicBezTo>
                    <a:pt x="341" y="829"/>
                    <a:pt x="341" y="829"/>
                    <a:pt x="341" y="829"/>
                  </a:cubicBezTo>
                  <a:cubicBezTo>
                    <a:pt x="342" y="829"/>
                    <a:pt x="342" y="829"/>
                    <a:pt x="343" y="829"/>
                  </a:cubicBezTo>
                  <a:cubicBezTo>
                    <a:pt x="342" y="829"/>
                    <a:pt x="342" y="829"/>
                    <a:pt x="341" y="829"/>
                  </a:cubicBezTo>
                  <a:cubicBezTo>
                    <a:pt x="341" y="830"/>
                    <a:pt x="341" y="830"/>
                    <a:pt x="341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39" y="830"/>
                    <a:pt x="339" y="830"/>
                    <a:pt x="339" y="830"/>
                  </a:cubicBezTo>
                  <a:cubicBezTo>
                    <a:pt x="338" y="831"/>
                    <a:pt x="338" y="831"/>
                    <a:pt x="337" y="831"/>
                  </a:cubicBezTo>
                  <a:cubicBezTo>
                    <a:pt x="336" y="831"/>
                    <a:pt x="335" y="832"/>
                    <a:pt x="334" y="832"/>
                  </a:cubicBezTo>
                  <a:cubicBezTo>
                    <a:pt x="332" y="832"/>
                    <a:pt x="330" y="833"/>
                    <a:pt x="329" y="833"/>
                  </a:cubicBezTo>
                  <a:cubicBezTo>
                    <a:pt x="325" y="834"/>
                    <a:pt x="321" y="834"/>
                    <a:pt x="317" y="834"/>
                  </a:cubicBezTo>
                  <a:cubicBezTo>
                    <a:pt x="310" y="834"/>
                    <a:pt x="303" y="834"/>
                    <a:pt x="296" y="834"/>
                  </a:cubicBezTo>
                  <a:cubicBezTo>
                    <a:pt x="282" y="834"/>
                    <a:pt x="268" y="833"/>
                    <a:pt x="254" y="831"/>
                  </a:cubicBezTo>
                  <a:cubicBezTo>
                    <a:pt x="252" y="831"/>
                    <a:pt x="250" y="830"/>
                    <a:pt x="248" y="830"/>
                  </a:cubicBezTo>
                  <a:cubicBezTo>
                    <a:pt x="247" y="830"/>
                    <a:pt x="247" y="830"/>
                    <a:pt x="247" y="830"/>
                  </a:cubicBezTo>
                  <a:cubicBezTo>
                    <a:pt x="246" y="830"/>
                    <a:pt x="246" y="830"/>
                    <a:pt x="246" y="830"/>
                  </a:cubicBezTo>
                  <a:cubicBezTo>
                    <a:pt x="246" y="830"/>
                    <a:pt x="246" y="830"/>
                    <a:pt x="246" y="830"/>
                  </a:cubicBezTo>
                  <a:cubicBezTo>
                    <a:pt x="245" y="829"/>
                    <a:pt x="245" y="829"/>
                    <a:pt x="245" y="829"/>
                  </a:cubicBezTo>
                  <a:cubicBezTo>
                    <a:pt x="243" y="829"/>
                    <a:pt x="242" y="828"/>
                    <a:pt x="241" y="827"/>
                  </a:cubicBezTo>
                  <a:cubicBezTo>
                    <a:pt x="239" y="826"/>
                    <a:pt x="238" y="825"/>
                    <a:pt x="236" y="823"/>
                  </a:cubicBezTo>
                  <a:cubicBezTo>
                    <a:pt x="235" y="822"/>
                    <a:pt x="234" y="821"/>
                    <a:pt x="232" y="819"/>
                  </a:cubicBezTo>
                  <a:cubicBezTo>
                    <a:pt x="231" y="818"/>
                    <a:pt x="230" y="817"/>
                    <a:pt x="229" y="815"/>
                  </a:cubicBezTo>
                  <a:cubicBezTo>
                    <a:pt x="227" y="813"/>
                    <a:pt x="227" y="813"/>
                    <a:pt x="227" y="813"/>
                  </a:cubicBezTo>
                  <a:cubicBezTo>
                    <a:pt x="225" y="811"/>
                    <a:pt x="225" y="811"/>
                    <a:pt x="225" y="811"/>
                  </a:cubicBezTo>
                  <a:cubicBezTo>
                    <a:pt x="225" y="810"/>
                    <a:pt x="225" y="810"/>
                    <a:pt x="225" y="809"/>
                  </a:cubicBezTo>
                  <a:cubicBezTo>
                    <a:pt x="224" y="809"/>
                    <a:pt x="224" y="809"/>
                    <a:pt x="224" y="809"/>
                  </a:cubicBezTo>
                  <a:cubicBezTo>
                    <a:pt x="224" y="808"/>
                    <a:pt x="224" y="808"/>
                    <a:pt x="224" y="808"/>
                  </a:cubicBezTo>
                  <a:cubicBezTo>
                    <a:pt x="223" y="805"/>
                    <a:pt x="223" y="805"/>
                    <a:pt x="223" y="805"/>
                  </a:cubicBezTo>
                  <a:cubicBezTo>
                    <a:pt x="220" y="801"/>
                    <a:pt x="220" y="801"/>
                    <a:pt x="220" y="801"/>
                  </a:cubicBezTo>
                  <a:cubicBezTo>
                    <a:pt x="204" y="767"/>
                    <a:pt x="204" y="767"/>
                    <a:pt x="204" y="767"/>
                  </a:cubicBezTo>
                  <a:cubicBezTo>
                    <a:pt x="194" y="767"/>
                    <a:pt x="194" y="767"/>
                    <a:pt x="194" y="767"/>
                  </a:cubicBezTo>
                  <a:cubicBezTo>
                    <a:pt x="187" y="767"/>
                    <a:pt x="187" y="767"/>
                    <a:pt x="187" y="767"/>
                  </a:cubicBezTo>
                  <a:cubicBezTo>
                    <a:pt x="186" y="767"/>
                    <a:pt x="184" y="767"/>
                    <a:pt x="182" y="767"/>
                  </a:cubicBezTo>
                  <a:cubicBezTo>
                    <a:pt x="180" y="766"/>
                    <a:pt x="178" y="766"/>
                    <a:pt x="177" y="765"/>
                  </a:cubicBezTo>
                  <a:cubicBezTo>
                    <a:pt x="171" y="762"/>
                    <a:pt x="166" y="756"/>
                    <a:pt x="165" y="750"/>
                  </a:cubicBezTo>
                  <a:cubicBezTo>
                    <a:pt x="163" y="744"/>
                    <a:pt x="164" y="737"/>
                    <a:pt x="167" y="731"/>
                  </a:cubicBezTo>
                  <a:cubicBezTo>
                    <a:pt x="166" y="732"/>
                    <a:pt x="166" y="733"/>
                    <a:pt x="166" y="733"/>
                  </a:cubicBezTo>
                  <a:cubicBezTo>
                    <a:pt x="166" y="733"/>
                    <a:pt x="167" y="733"/>
                    <a:pt x="167" y="731"/>
                  </a:cubicBezTo>
                  <a:cubicBezTo>
                    <a:pt x="164" y="737"/>
                    <a:pt x="164" y="743"/>
                    <a:pt x="165" y="749"/>
                  </a:cubicBezTo>
                  <a:cubicBezTo>
                    <a:pt x="167" y="755"/>
                    <a:pt x="171" y="761"/>
                    <a:pt x="177" y="764"/>
                  </a:cubicBezTo>
                  <a:cubicBezTo>
                    <a:pt x="178" y="765"/>
                    <a:pt x="180" y="765"/>
                    <a:pt x="182" y="766"/>
                  </a:cubicBezTo>
                  <a:cubicBezTo>
                    <a:pt x="183" y="766"/>
                    <a:pt x="183" y="766"/>
                    <a:pt x="184" y="766"/>
                  </a:cubicBezTo>
                  <a:cubicBezTo>
                    <a:pt x="185" y="766"/>
                    <a:pt x="185" y="766"/>
                    <a:pt x="185" y="766"/>
                  </a:cubicBezTo>
                  <a:cubicBezTo>
                    <a:pt x="186" y="766"/>
                    <a:pt x="186" y="766"/>
                    <a:pt x="186" y="766"/>
                  </a:cubicBezTo>
                  <a:cubicBezTo>
                    <a:pt x="194" y="766"/>
                    <a:pt x="194" y="766"/>
                    <a:pt x="194" y="766"/>
                  </a:cubicBezTo>
                  <a:cubicBezTo>
                    <a:pt x="205" y="766"/>
                    <a:pt x="205" y="766"/>
                    <a:pt x="205" y="766"/>
                  </a:cubicBezTo>
                  <a:cubicBezTo>
                    <a:pt x="221" y="800"/>
                    <a:pt x="221" y="800"/>
                    <a:pt x="221" y="800"/>
                  </a:cubicBezTo>
                  <a:cubicBezTo>
                    <a:pt x="224" y="805"/>
                    <a:pt x="224" y="805"/>
                    <a:pt x="224" y="805"/>
                  </a:cubicBezTo>
                  <a:cubicBezTo>
                    <a:pt x="225" y="807"/>
                    <a:pt x="225" y="807"/>
                    <a:pt x="225" y="807"/>
                  </a:cubicBezTo>
                  <a:cubicBezTo>
                    <a:pt x="225" y="808"/>
                    <a:pt x="225" y="808"/>
                    <a:pt x="225" y="808"/>
                  </a:cubicBezTo>
                  <a:cubicBezTo>
                    <a:pt x="226" y="809"/>
                    <a:pt x="226" y="809"/>
                    <a:pt x="226" y="809"/>
                  </a:cubicBezTo>
                  <a:cubicBezTo>
                    <a:pt x="226" y="809"/>
                    <a:pt x="226" y="810"/>
                    <a:pt x="226" y="810"/>
                  </a:cubicBezTo>
                  <a:cubicBezTo>
                    <a:pt x="228" y="812"/>
                    <a:pt x="228" y="812"/>
                    <a:pt x="228" y="812"/>
                  </a:cubicBezTo>
                  <a:cubicBezTo>
                    <a:pt x="230" y="815"/>
                    <a:pt x="230" y="815"/>
                    <a:pt x="230" y="815"/>
                  </a:cubicBezTo>
                  <a:cubicBezTo>
                    <a:pt x="231" y="816"/>
                    <a:pt x="232" y="817"/>
                    <a:pt x="233" y="819"/>
                  </a:cubicBezTo>
                  <a:cubicBezTo>
                    <a:pt x="234" y="820"/>
                    <a:pt x="236" y="821"/>
                    <a:pt x="237" y="823"/>
                  </a:cubicBezTo>
                  <a:cubicBezTo>
                    <a:pt x="238" y="824"/>
                    <a:pt x="240" y="825"/>
                    <a:pt x="242" y="827"/>
                  </a:cubicBezTo>
                  <a:cubicBezTo>
                    <a:pt x="243" y="827"/>
                    <a:pt x="244" y="828"/>
                    <a:pt x="245" y="829"/>
                  </a:cubicBezTo>
                  <a:cubicBezTo>
                    <a:pt x="246" y="829"/>
                    <a:pt x="246" y="829"/>
                    <a:pt x="246" y="829"/>
                  </a:cubicBezTo>
                  <a:cubicBezTo>
                    <a:pt x="246" y="829"/>
                    <a:pt x="246" y="829"/>
                    <a:pt x="246" y="829"/>
                  </a:cubicBezTo>
                  <a:cubicBezTo>
                    <a:pt x="247" y="829"/>
                    <a:pt x="247" y="829"/>
                    <a:pt x="247" y="829"/>
                  </a:cubicBezTo>
                  <a:cubicBezTo>
                    <a:pt x="249" y="829"/>
                    <a:pt x="249" y="829"/>
                    <a:pt x="249" y="829"/>
                  </a:cubicBezTo>
                  <a:cubicBezTo>
                    <a:pt x="250" y="830"/>
                    <a:pt x="252" y="830"/>
                    <a:pt x="254" y="830"/>
                  </a:cubicBezTo>
                  <a:cubicBezTo>
                    <a:pt x="268" y="832"/>
                    <a:pt x="282" y="833"/>
                    <a:pt x="296" y="834"/>
                  </a:cubicBezTo>
                  <a:cubicBezTo>
                    <a:pt x="303" y="834"/>
                    <a:pt x="310" y="834"/>
                    <a:pt x="317" y="833"/>
                  </a:cubicBezTo>
                  <a:cubicBezTo>
                    <a:pt x="321" y="833"/>
                    <a:pt x="325" y="833"/>
                    <a:pt x="328" y="832"/>
                  </a:cubicBezTo>
                  <a:cubicBezTo>
                    <a:pt x="330" y="832"/>
                    <a:pt x="332" y="831"/>
                    <a:pt x="334" y="831"/>
                  </a:cubicBezTo>
                  <a:cubicBezTo>
                    <a:pt x="335" y="831"/>
                    <a:pt x="336" y="830"/>
                    <a:pt x="337" y="830"/>
                  </a:cubicBezTo>
                  <a:cubicBezTo>
                    <a:pt x="337" y="830"/>
                    <a:pt x="338" y="830"/>
                    <a:pt x="338" y="829"/>
                  </a:cubicBezTo>
                  <a:cubicBezTo>
                    <a:pt x="339" y="829"/>
                    <a:pt x="339" y="829"/>
                    <a:pt x="339" y="829"/>
                  </a:cubicBezTo>
                  <a:cubicBezTo>
                    <a:pt x="340" y="829"/>
                    <a:pt x="340" y="829"/>
                    <a:pt x="340" y="829"/>
                  </a:cubicBezTo>
                  <a:cubicBezTo>
                    <a:pt x="340" y="829"/>
                    <a:pt x="340" y="829"/>
                    <a:pt x="340" y="829"/>
                  </a:cubicBezTo>
                  <a:cubicBezTo>
                    <a:pt x="341" y="829"/>
                    <a:pt x="341" y="829"/>
                    <a:pt x="341" y="829"/>
                  </a:cubicBezTo>
                  <a:cubicBezTo>
                    <a:pt x="341" y="828"/>
                    <a:pt x="341" y="828"/>
                    <a:pt x="341" y="828"/>
                  </a:cubicBezTo>
                  <a:cubicBezTo>
                    <a:pt x="342" y="828"/>
                    <a:pt x="342" y="828"/>
                    <a:pt x="343" y="827"/>
                  </a:cubicBezTo>
                  <a:cubicBezTo>
                    <a:pt x="344" y="827"/>
                    <a:pt x="345" y="826"/>
                    <a:pt x="346" y="826"/>
                  </a:cubicBezTo>
                  <a:cubicBezTo>
                    <a:pt x="346" y="827"/>
                    <a:pt x="346" y="827"/>
                    <a:pt x="346" y="827"/>
                  </a:cubicBezTo>
                  <a:cubicBezTo>
                    <a:pt x="352" y="823"/>
                    <a:pt x="357" y="817"/>
                    <a:pt x="360" y="812"/>
                  </a:cubicBezTo>
                  <a:cubicBezTo>
                    <a:pt x="369" y="796"/>
                    <a:pt x="369" y="796"/>
                    <a:pt x="369" y="796"/>
                  </a:cubicBezTo>
                  <a:cubicBezTo>
                    <a:pt x="377" y="780"/>
                    <a:pt x="377" y="780"/>
                    <a:pt x="377" y="780"/>
                  </a:cubicBezTo>
                  <a:cubicBezTo>
                    <a:pt x="382" y="772"/>
                    <a:pt x="382" y="772"/>
                    <a:pt x="382" y="772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5" y="768"/>
                    <a:pt x="385" y="768"/>
                    <a:pt x="385" y="768"/>
                  </a:cubicBezTo>
                  <a:cubicBezTo>
                    <a:pt x="391" y="768"/>
                    <a:pt x="391" y="768"/>
                    <a:pt x="391" y="768"/>
                  </a:cubicBezTo>
                  <a:cubicBezTo>
                    <a:pt x="396" y="768"/>
                    <a:pt x="396" y="768"/>
                    <a:pt x="396" y="768"/>
                  </a:cubicBezTo>
                  <a:cubicBezTo>
                    <a:pt x="396" y="768"/>
                    <a:pt x="396" y="768"/>
                    <a:pt x="396" y="768"/>
                  </a:cubicBezTo>
                  <a:cubicBezTo>
                    <a:pt x="397" y="768"/>
                    <a:pt x="397" y="768"/>
                    <a:pt x="397" y="768"/>
                  </a:cubicBezTo>
                  <a:cubicBezTo>
                    <a:pt x="398" y="768"/>
                    <a:pt x="398" y="768"/>
                    <a:pt x="399" y="768"/>
                  </a:cubicBezTo>
                  <a:cubicBezTo>
                    <a:pt x="400" y="768"/>
                    <a:pt x="401" y="768"/>
                    <a:pt x="402" y="767"/>
                  </a:cubicBezTo>
                  <a:cubicBezTo>
                    <a:pt x="406" y="766"/>
                    <a:pt x="409" y="764"/>
                    <a:pt x="412" y="761"/>
                  </a:cubicBezTo>
                  <a:cubicBezTo>
                    <a:pt x="416" y="756"/>
                    <a:pt x="418" y="749"/>
                    <a:pt x="418" y="744"/>
                  </a:cubicBezTo>
                  <a:cubicBezTo>
                    <a:pt x="417" y="748"/>
                    <a:pt x="416" y="753"/>
                    <a:pt x="414" y="757"/>
                  </a:cubicBezTo>
                  <a:cubicBezTo>
                    <a:pt x="411" y="761"/>
                    <a:pt x="407" y="764"/>
                    <a:pt x="402" y="765"/>
                  </a:cubicBezTo>
                  <a:cubicBezTo>
                    <a:pt x="401" y="766"/>
                    <a:pt x="400" y="766"/>
                    <a:pt x="399" y="766"/>
                  </a:cubicBezTo>
                  <a:cubicBezTo>
                    <a:pt x="398" y="766"/>
                    <a:pt x="397" y="766"/>
                    <a:pt x="397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5" y="766"/>
                    <a:pt x="395" y="766"/>
                    <a:pt x="395" y="766"/>
                  </a:cubicBezTo>
                  <a:cubicBezTo>
                    <a:pt x="390" y="766"/>
                    <a:pt x="390" y="766"/>
                    <a:pt x="390" y="766"/>
                  </a:cubicBezTo>
                  <a:cubicBezTo>
                    <a:pt x="385" y="766"/>
                    <a:pt x="385" y="766"/>
                    <a:pt x="385" y="766"/>
                  </a:cubicBezTo>
                  <a:cubicBezTo>
                    <a:pt x="384" y="766"/>
                    <a:pt x="384" y="766"/>
                    <a:pt x="384" y="766"/>
                  </a:cubicBezTo>
                  <a:cubicBezTo>
                    <a:pt x="384" y="766"/>
                    <a:pt x="384" y="766"/>
                    <a:pt x="384" y="766"/>
                  </a:cubicBezTo>
                  <a:cubicBezTo>
                    <a:pt x="383" y="766"/>
                    <a:pt x="383" y="766"/>
                    <a:pt x="383" y="766"/>
                  </a:cubicBezTo>
                  <a:cubicBezTo>
                    <a:pt x="383" y="766"/>
                    <a:pt x="383" y="766"/>
                    <a:pt x="383" y="766"/>
                  </a:cubicBezTo>
                  <a:cubicBezTo>
                    <a:pt x="382" y="767"/>
                    <a:pt x="382" y="767"/>
                    <a:pt x="382" y="767"/>
                  </a:cubicBezTo>
                  <a:cubicBezTo>
                    <a:pt x="379" y="771"/>
                    <a:pt x="379" y="771"/>
                    <a:pt x="379" y="771"/>
                  </a:cubicBezTo>
                  <a:cubicBezTo>
                    <a:pt x="375" y="780"/>
                    <a:pt x="375" y="780"/>
                    <a:pt x="375" y="780"/>
                  </a:cubicBezTo>
                  <a:cubicBezTo>
                    <a:pt x="366" y="796"/>
                    <a:pt x="366" y="796"/>
                    <a:pt x="366" y="796"/>
                  </a:cubicBezTo>
                  <a:cubicBezTo>
                    <a:pt x="361" y="805"/>
                    <a:pt x="361" y="805"/>
                    <a:pt x="361" y="805"/>
                  </a:cubicBezTo>
                  <a:cubicBezTo>
                    <a:pt x="359" y="809"/>
                    <a:pt x="359" y="809"/>
                    <a:pt x="359" y="809"/>
                  </a:cubicBezTo>
                  <a:cubicBezTo>
                    <a:pt x="358" y="811"/>
                    <a:pt x="357" y="812"/>
                    <a:pt x="356" y="814"/>
                  </a:cubicBezTo>
                  <a:cubicBezTo>
                    <a:pt x="354" y="816"/>
                    <a:pt x="352" y="819"/>
                    <a:pt x="349" y="822"/>
                  </a:cubicBezTo>
                  <a:cubicBezTo>
                    <a:pt x="346" y="824"/>
                    <a:pt x="343" y="826"/>
                    <a:pt x="339" y="828"/>
                  </a:cubicBezTo>
                  <a:cubicBezTo>
                    <a:pt x="339" y="828"/>
                    <a:pt x="339" y="828"/>
                    <a:pt x="339" y="828"/>
                  </a:cubicBezTo>
                  <a:cubicBezTo>
                    <a:pt x="336" y="829"/>
                    <a:pt x="333" y="830"/>
                    <a:pt x="330" y="830"/>
                  </a:cubicBezTo>
                  <a:cubicBezTo>
                    <a:pt x="327" y="831"/>
                    <a:pt x="324" y="831"/>
                    <a:pt x="321" y="831"/>
                  </a:cubicBezTo>
                  <a:cubicBezTo>
                    <a:pt x="315" y="832"/>
                    <a:pt x="309" y="832"/>
                    <a:pt x="303" y="832"/>
                  </a:cubicBezTo>
                  <a:cubicBezTo>
                    <a:pt x="291" y="832"/>
                    <a:pt x="279" y="831"/>
                    <a:pt x="267" y="830"/>
                  </a:cubicBezTo>
                  <a:cubicBezTo>
                    <a:pt x="261" y="829"/>
                    <a:pt x="255" y="829"/>
                    <a:pt x="249" y="828"/>
                  </a:cubicBezTo>
                  <a:cubicBezTo>
                    <a:pt x="248" y="828"/>
                    <a:pt x="247" y="828"/>
                    <a:pt x="246" y="827"/>
                  </a:cubicBezTo>
                  <a:cubicBezTo>
                    <a:pt x="245" y="827"/>
                    <a:pt x="244" y="826"/>
                    <a:pt x="243" y="826"/>
                  </a:cubicBezTo>
                  <a:cubicBezTo>
                    <a:pt x="241" y="825"/>
                    <a:pt x="240" y="824"/>
                    <a:pt x="239" y="823"/>
                  </a:cubicBezTo>
                  <a:cubicBezTo>
                    <a:pt x="238" y="822"/>
                    <a:pt x="237" y="820"/>
                    <a:pt x="236" y="819"/>
                  </a:cubicBezTo>
                  <a:cubicBezTo>
                    <a:pt x="240" y="823"/>
                    <a:pt x="246" y="827"/>
                    <a:pt x="253" y="828"/>
                  </a:cubicBezTo>
                  <a:cubicBezTo>
                    <a:pt x="263" y="829"/>
                    <a:pt x="273" y="830"/>
                    <a:pt x="283" y="831"/>
                  </a:cubicBezTo>
                  <a:cubicBezTo>
                    <a:pt x="292" y="831"/>
                    <a:pt x="302" y="832"/>
                    <a:pt x="311" y="832"/>
                  </a:cubicBezTo>
                  <a:cubicBezTo>
                    <a:pt x="316" y="832"/>
                    <a:pt x="321" y="831"/>
                    <a:pt x="325" y="831"/>
                  </a:cubicBezTo>
                  <a:cubicBezTo>
                    <a:pt x="330" y="830"/>
                    <a:pt x="335" y="829"/>
                    <a:pt x="339" y="827"/>
                  </a:cubicBezTo>
                  <a:cubicBezTo>
                    <a:pt x="339" y="827"/>
                    <a:pt x="339" y="827"/>
                    <a:pt x="339" y="827"/>
                  </a:cubicBezTo>
                  <a:cubicBezTo>
                    <a:pt x="343" y="826"/>
                    <a:pt x="346" y="824"/>
                    <a:pt x="349" y="821"/>
                  </a:cubicBezTo>
                  <a:cubicBezTo>
                    <a:pt x="352" y="819"/>
                    <a:pt x="354" y="816"/>
                    <a:pt x="356" y="813"/>
                  </a:cubicBezTo>
                  <a:cubicBezTo>
                    <a:pt x="357" y="812"/>
                    <a:pt x="358" y="810"/>
                    <a:pt x="359" y="809"/>
                  </a:cubicBezTo>
                  <a:cubicBezTo>
                    <a:pt x="361" y="804"/>
                    <a:pt x="361" y="804"/>
                    <a:pt x="361" y="804"/>
                  </a:cubicBezTo>
                  <a:cubicBezTo>
                    <a:pt x="366" y="796"/>
                    <a:pt x="366" y="796"/>
                    <a:pt x="366" y="796"/>
                  </a:cubicBezTo>
                  <a:cubicBezTo>
                    <a:pt x="375" y="779"/>
                    <a:pt x="375" y="779"/>
                    <a:pt x="375" y="779"/>
                  </a:cubicBezTo>
                  <a:cubicBezTo>
                    <a:pt x="379" y="771"/>
                    <a:pt x="379" y="771"/>
                    <a:pt x="379" y="771"/>
                  </a:cubicBezTo>
                  <a:cubicBezTo>
                    <a:pt x="381" y="767"/>
                    <a:pt x="381" y="767"/>
                    <a:pt x="381" y="767"/>
                  </a:cubicBezTo>
                  <a:cubicBezTo>
                    <a:pt x="382" y="765"/>
                    <a:pt x="382" y="765"/>
                    <a:pt x="382" y="765"/>
                  </a:cubicBezTo>
                  <a:cubicBezTo>
                    <a:pt x="390" y="766"/>
                    <a:pt x="390" y="766"/>
                    <a:pt x="390" y="766"/>
                  </a:cubicBezTo>
                  <a:cubicBezTo>
                    <a:pt x="395" y="766"/>
                    <a:pt x="395" y="766"/>
                    <a:pt x="395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7" y="766"/>
                    <a:pt x="397" y="766"/>
                    <a:pt x="397" y="766"/>
                  </a:cubicBezTo>
                  <a:cubicBezTo>
                    <a:pt x="397" y="766"/>
                    <a:pt x="398" y="766"/>
                    <a:pt x="398" y="765"/>
                  </a:cubicBezTo>
                  <a:cubicBezTo>
                    <a:pt x="400" y="765"/>
                    <a:pt x="401" y="765"/>
                    <a:pt x="402" y="765"/>
                  </a:cubicBezTo>
                  <a:cubicBezTo>
                    <a:pt x="407" y="763"/>
                    <a:pt x="410" y="760"/>
                    <a:pt x="413" y="756"/>
                  </a:cubicBezTo>
                  <a:cubicBezTo>
                    <a:pt x="415" y="752"/>
                    <a:pt x="417" y="748"/>
                    <a:pt x="417" y="743"/>
                  </a:cubicBezTo>
                  <a:cubicBezTo>
                    <a:pt x="417" y="740"/>
                    <a:pt x="416" y="737"/>
                    <a:pt x="415" y="734"/>
                  </a:cubicBezTo>
                  <a:cubicBezTo>
                    <a:pt x="413" y="730"/>
                    <a:pt x="410" y="727"/>
                    <a:pt x="407" y="725"/>
                  </a:cubicBezTo>
                  <a:cubicBezTo>
                    <a:pt x="405" y="723"/>
                    <a:pt x="402" y="723"/>
                    <a:pt x="399" y="723"/>
                  </a:cubicBezTo>
                  <a:cubicBezTo>
                    <a:pt x="397" y="723"/>
                    <a:pt x="396" y="723"/>
                    <a:pt x="396" y="724"/>
                  </a:cubicBezTo>
                  <a:cubicBezTo>
                    <a:pt x="396" y="724"/>
                    <a:pt x="397" y="725"/>
                    <a:pt x="400" y="726"/>
                  </a:cubicBezTo>
                  <a:cubicBezTo>
                    <a:pt x="402" y="727"/>
                    <a:pt x="405" y="729"/>
                    <a:pt x="408" y="733"/>
                  </a:cubicBezTo>
                  <a:cubicBezTo>
                    <a:pt x="408" y="734"/>
                    <a:pt x="409" y="735"/>
                    <a:pt x="410" y="737"/>
                  </a:cubicBezTo>
                  <a:cubicBezTo>
                    <a:pt x="410" y="739"/>
                    <a:pt x="410" y="740"/>
                    <a:pt x="411" y="742"/>
                  </a:cubicBezTo>
                  <a:cubicBezTo>
                    <a:pt x="411" y="745"/>
                    <a:pt x="410" y="747"/>
                    <a:pt x="410" y="747"/>
                  </a:cubicBezTo>
                  <a:cubicBezTo>
                    <a:pt x="409" y="749"/>
                    <a:pt x="409" y="748"/>
                    <a:pt x="408" y="747"/>
                  </a:cubicBezTo>
                  <a:cubicBezTo>
                    <a:pt x="408" y="749"/>
                    <a:pt x="406" y="752"/>
                    <a:pt x="405" y="754"/>
                  </a:cubicBezTo>
                  <a:cubicBezTo>
                    <a:pt x="403" y="756"/>
                    <a:pt x="401" y="757"/>
                    <a:pt x="398" y="758"/>
                  </a:cubicBezTo>
                  <a:cubicBezTo>
                    <a:pt x="397" y="758"/>
                    <a:pt x="397" y="758"/>
                    <a:pt x="396" y="758"/>
                  </a:cubicBezTo>
                  <a:cubicBezTo>
                    <a:pt x="394" y="758"/>
                    <a:pt x="394" y="758"/>
                    <a:pt x="394" y="758"/>
                  </a:cubicBezTo>
                  <a:cubicBezTo>
                    <a:pt x="389" y="758"/>
                    <a:pt x="389" y="758"/>
                    <a:pt x="389" y="758"/>
                  </a:cubicBezTo>
                  <a:cubicBezTo>
                    <a:pt x="377" y="758"/>
                    <a:pt x="377" y="758"/>
                    <a:pt x="377" y="758"/>
                  </a:cubicBezTo>
                  <a:cubicBezTo>
                    <a:pt x="362" y="787"/>
                    <a:pt x="362" y="787"/>
                    <a:pt x="362" y="787"/>
                  </a:cubicBezTo>
                  <a:cubicBezTo>
                    <a:pt x="354" y="801"/>
                    <a:pt x="354" y="801"/>
                    <a:pt x="354" y="801"/>
                  </a:cubicBezTo>
                  <a:cubicBezTo>
                    <a:pt x="352" y="804"/>
                    <a:pt x="352" y="804"/>
                    <a:pt x="352" y="804"/>
                  </a:cubicBezTo>
                  <a:cubicBezTo>
                    <a:pt x="352" y="805"/>
                    <a:pt x="351" y="806"/>
                    <a:pt x="350" y="807"/>
                  </a:cubicBezTo>
                  <a:cubicBezTo>
                    <a:pt x="349" y="809"/>
                    <a:pt x="348" y="811"/>
                    <a:pt x="346" y="813"/>
                  </a:cubicBezTo>
                  <a:cubicBezTo>
                    <a:pt x="345" y="815"/>
                    <a:pt x="343" y="816"/>
                    <a:pt x="342" y="817"/>
                  </a:cubicBezTo>
                  <a:cubicBezTo>
                    <a:pt x="341" y="817"/>
                    <a:pt x="341" y="818"/>
                    <a:pt x="341" y="818"/>
                  </a:cubicBezTo>
                  <a:cubicBezTo>
                    <a:pt x="341" y="818"/>
                    <a:pt x="341" y="817"/>
                    <a:pt x="342" y="817"/>
                  </a:cubicBezTo>
                  <a:cubicBezTo>
                    <a:pt x="343" y="816"/>
                    <a:pt x="345" y="815"/>
                    <a:pt x="346" y="813"/>
                  </a:cubicBezTo>
                  <a:cubicBezTo>
                    <a:pt x="348" y="811"/>
                    <a:pt x="349" y="809"/>
                    <a:pt x="350" y="807"/>
                  </a:cubicBezTo>
                  <a:cubicBezTo>
                    <a:pt x="351" y="806"/>
                    <a:pt x="352" y="805"/>
                    <a:pt x="352" y="804"/>
                  </a:cubicBezTo>
                  <a:cubicBezTo>
                    <a:pt x="354" y="801"/>
                    <a:pt x="354" y="801"/>
                    <a:pt x="354" y="801"/>
                  </a:cubicBezTo>
                  <a:cubicBezTo>
                    <a:pt x="361" y="787"/>
                    <a:pt x="361" y="787"/>
                    <a:pt x="361" y="787"/>
                  </a:cubicBezTo>
                  <a:cubicBezTo>
                    <a:pt x="377" y="757"/>
                    <a:pt x="377" y="757"/>
                    <a:pt x="377" y="757"/>
                  </a:cubicBezTo>
                  <a:cubicBezTo>
                    <a:pt x="389" y="757"/>
                    <a:pt x="389" y="757"/>
                    <a:pt x="389" y="757"/>
                  </a:cubicBezTo>
                  <a:cubicBezTo>
                    <a:pt x="394" y="757"/>
                    <a:pt x="394" y="757"/>
                    <a:pt x="394" y="757"/>
                  </a:cubicBezTo>
                  <a:cubicBezTo>
                    <a:pt x="396" y="757"/>
                    <a:pt x="396" y="757"/>
                    <a:pt x="396" y="757"/>
                  </a:cubicBezTo>
                  <a:cubicBezTo>
                    <a:pt x="397" y="757"/>
                    <a:pt x="398" y="757"/>
                    <a:pt x="398" y="757"/>
                  </a:cubicBezTo>
                  <a:cubicBezTo>
                    <a:pt x="401" y="757"/>
                    <a:pt x="403" y="755"/>
                    <a:pt x="405" y="753"/>
                  </a:cubicBezTo>
                  <a:cubicBezTo>
                    <a:pt x="406" y="751"/>
                    <a:pt x="407" y="748"/>
                    <a:pt x="408" y="746"/>
                  </a:cubicBezTo>
                  <a:cubicBezTo>
                    <a:pt x="408" y="745"/>
                    <a:pt x="407" y="745"/>
                    <a:pt x="407" y="746"/>
                  </a:cubicBezTo>
                  <a:cubicBezTo>
                    <a:pt x="406" y="746"/>
                    <a:pt x="406" y="748"/>
                    <a:pt x="405" y="750"/>
                  </a:cubicBezTo>
                  <a:cubicBezTo>
                    <a:pt x="404" y="751"/>
                    <a:pt x="403" y="752"/>
                    <a:pt x="402" y="753"/>
                  </a:cubicBezTo>
                  <a:cubicBezTo>
                    <a:pt x="401" y="754"/>
                    <a:pt x="399" y="755"/>
                    <a:pt x="398" y="755"/>
                  </a:cubicBezTo>
                  <a:cubicBezTo>
                    <a:pt x="397" y="755"/>
                    <a:pt x="397" y="755"/>
                    <a:pt x="397" y="755"/>
                  </a:cubicBezTo>
                  <a:cubicBezTo>
                    <a:pt x="396" y="755"/>
                    <a:pt x="396" y="755"/>
                    <a:pt x="396" y="755"/>
                  </a:cubicBezTo>
                  <a:cubicBezTo>
                    <a:pt x="396" y="755"/>
                    <a:pt x="396" y="755"/>
                    <a:pt x="396" y="755"/>
                  </a:cubicBezTo>
                  <a:cubicBezTo>
                    <a:pt x="394" y="755"/>
                    <a:pt x="394" y="755"/>
                    <a:pt x="394" y="755"/>
                  </a:cubicBezTo>
                  <a:cubicBezTo>
                    <a:pt x="390" y="755"/>
                    <a:pt x="390" y="755"/>
                    <a:pt x="390" y="755"/>
                  </a:cubicBezTo>
                  <a:cubicBezTo>
                    <a:pt x="376" y="755"/>
                    <a:pt x="376" y="755"/>
                    <a:pt x="376" y="755"/>
                  </a:cubicBezTo>
                  <a:cubicBezTo>
                    <a:pt x="366" y="774"/>
                    <a:pt x="366" y="774"/>
                    <a:pt x="366" y="774"/>
                  </a:cubicBezTo>
                  <a:cubicBezTo>
                    <a:pt x="363" y="780"/>
                    <a:pt x="360" y="785"/>
                    <a:pt x="358" y="789"/>
                  </a:cubicBezTo>
                  <a:cubicBezTo>
                    <a:pt x="353" y="798"/>
                    <a:pt x="353" y="798"/>
                    <a:pt x="353" y="798"/>
                  </a:cubicBezTo>
                  <a:cubicBezTo>
                    <a:pt x="351" y="802"/>
                    <a:pt x="351" y="802"/>
                    <a:pt x="351" y="802"/>
                  </a:cubicBezTo>
                  <a:cubicBezTo>
                    <a:pt x="350" y="803"/>
                    <a:pt x="350" y="804"/>
                    <a:pt x="349" y="804"/>
                  </a:cubicBezTo>
                  <a:cubicBezTo>
                    <a:pt x="349" y="805"/>
                    <a:pt x="349" y="806"/>
                    <a:pt x="348" y="806"/>
                  </a:cubicBezTo>
                  <a:cubicBezTo>
                    <a:pt x="347" y="809"/>
                    <a:pt x="345" y="811"/>
                    <a:pt x="342" y="813"/>
                  </a:cubicBezTo>
                  <a:cubicBezTo>
                    <a:pt x="340" y="815"/>
                    <a:pt x="338" y="817"/>
                    <a:pt x="336" y="818"/>
                  </a:cubicBezTo>
                  <a:cubicBezTo>
                    <a:pt x="335" y="818"/>
                    <a:pt x="335" y="818"/>
                    <a:pt x="335" y="818"/>
                  </a:cubicBezTo>
                  <a:cubicBezTo>
                    <a:pt x="331" y="819"/>
                    <a:pt x="326" y="820"/>
                    <a:pt x="320" y="821"/>
                  </a:cubicBezTo>
                  <a:cubicBezTo>
                    <a:pt x="315" y="821"/>
                    <a:pt x="310" y="821"/>
                    <a:pt x="304" y="821"/>
                  </a:cubicBezTo>
                  <a:cubicBezTo>
                    <a:pt x="293" y="821"/>
                    <a:pt x="282" y="821"/>
                    <a:pt x="270" y="820"/>
                  </a:cubicBezTo>
                  <a:cubicBezTo>
                    <a:pt x="265" y="819"/>
                    <a:pt x="259" y="818"/>
                    <a:pt x="254" y="818"/>
                  </a:cubicBezTo>
                  <a:cubicBezTo>
                    <a:pt x="252" y="817"/>
                    <a:pt x="251" y="817"/>
                    <a:pt x="250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6"/>
                  </a:cubicBezTo>
                  <a:cubicBezTo>
                    <a:pt x="247" y="815"/>
                    <a:pt x="245" y="814"/>
                    <a:pt x="244" y="812"/>
                  </a:cubicBezTo>
                  <a:cubicBezTo>
                    <a:pt x="242" y="810"/>
                    <a:pt x="240" y="808"/>
                    <a:pt x="239" y="806"/>
                  </a:cubicBezTo>
                  <a:cubicBezTo>
                    <a:pt x="237" y="804"/>
                    <a:pt x="237" y="804"/>
                    <a:pt x="237" y="804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5" y="800"/>
                    <a:pt x="235" y="800"/>
                    <a:pt x="235" y="800"/>
                  </a:cubicBezTo>
                  <a:cubicBezTo>
                    <a:pt x="228" y="785"/>
                    <a:pt x="228" y="785"/>
                    <a:pt x="228" y="785"/>
                  </a:cubicBezTo>
                  <a:cubicBezTo>
                    <a:pt x="221" y="771"/>
                    <a:pt x="221" y="771"/>
                    <a:pt x="221" y="771"/>
                  </a:cubicBezTo>
                  <a:cubicBezTo>
                    <a:pt x="213" y="753"/>
                    <a:pt x="213" y="753"/>
                    <a:pt x="213" y="753"/>
                  </a:cubicBezTo>
                  <a:cubicBezTo>
                    <a:pt x="185" y="753"/>
                    <a:pt x="185" y="753"/>
                    <a:pt x="185" y="753"/>
                  </a:cubicBezTo>
                  <a:cubicBezTo>
                    <a:pt x="183" y="753"/>
                    <a:pt x="182" y="752"/>
                    <a:pt x="180" y="750"/>
                  </a:cubicBezTo>
                  <a:cubicBezTo>
                    <a:pt x="179" y="749"/>
                    <a:pt x="178" y="746"/>
                    <a:pt x="178" y="744"/>
                  </a:cubicBezTo>
                  <a:cubicBezTo>
                    <a:pt x="178" y="741"/>
                    <a:pt x="178" y="739"/>
                    <a:pt x="179" y="737"/>
                  </a:cubicBezTo>
                  <a:cubicBezTo>
                    <a:pt x="181" y="735"/>
                    <a:pt x="182" y="734"/>
                    <a:pt x="184" y="733"/>
                  </a:cubicBezTo>
                  <a:cubicBezTo>
                    <a:pt x="184" y="733"/>
                    <a:pt x="185" y="733"/>
                    <a:pt x="185" y="733"/>
                  </a:cubicBezTo>
                  <a:cubicBezTo>
                    <a:pt x="188" y="733"/>
                    <a:pt x="188" y="733"/>
                    <a:pt x="188" y="733"/>
                  </a:cubicBezTo>
                  <a:cubicBezTo>
                    <a:pt x="194" y="733"/>
                    <a:pt x="194" y="733"/>
                    <a:pt x="194" y="733"/>
                  </a:cubicBezTo>
                  <a:cubicBezTo>
                    <a:pt x="206" y="733"/>
                    <a:pt x="206" y="733"/>
                    <a:pt x="206" y="733"/>
                  </a:cubicBezTo>
                  <a:cubicBezTo>
                    <a:pt x="263" y="732"/>
                    <a:pt x="326" y="734"/>
                    <a:pt x="373" y="732"/>
                  </a:cubicBezTo>
                  <a:cubicBezTo>
                    <a:pt x="414" y="731"/>
                    <a:pt x="399" y="727"/>
                    <a:pt x="357" y="725"/>
                  </a:cubicBezTo>
                  <a:cubicBezTo>
                    <a:pt x="357" y="724"/>
                    <a:pt x="357" y="724"/>
                    <a:pt x="357" y="724"/>
                  </a:cubicBezTo>
                  <a:cubicBezTo>
                    <a:pt x="399" y="725"/>
                    <a:pt x="378" y="722"/>
                    <a:pt x="383" y="720"/>
                  </a:cubicBezTo>
                  <a:cubicBezTo>
                    <a:pt x="364" y="720"/>
                    <a:pt x="346" y="720"/>
                    <a:pt x="327" y="719"/>
                  </a:cubicBezTo>
                  <a:cubicBezTo>
                    <a:pt x="361" y="719"/>
                    <a:pt x="361" y="719"/>
                    <a:pt x="361" y="719"/>
                  </a:cubicBezTo>
                  <a:cubicBezTo>
                    <a:pt x="380" y="719"/>
                    <a:pt x="380" y="719"/>
                    <a:pt x="380" y="719"/>
                  </a:cubicBezTo>
                  <a:cubicBezTo>
                    <a:pt x="389" y="720"/>
                    <a:pt x="389" y="720"/>
                    <a:pt x="389" y="720"/>
                  </a:cubicBezTo>
                  <a:cubicBezTo>
                    <a:pt x="393" y="720"/>
                    <a:pt x="393" y="720"/>
                    <a:pt x="393" y="720"/>
                  </a:cubicBezTo>
                  <a:cubicBezTo>
                    <a:pt x="396" y="720"/>
                    <a:pt x="396" y="720"/>
                    <a:pt x="396" y="720"/>
                  </a:cubicBezTo>
                  <a:cubicBezTo>
                    <a:pt x="396" y="720"/>
                    <a:pt x="396" y="720"/>
                    <a:pt x="396" y="720"/>
                  </a:cubicBezTo>
                  <a:cubicBezTo>
                    <a:pt x="397" y="720"/>
                    <a:pt x="397" y="720"/>
                    <a:pt x="397" y="720"/>
                  </a:cubicBezTo>
                  <a:cubicBezTo>
                    <a:pt x="398" y="720"/>
                    <a:pt x="398" y="720"/>
                    <a:pt x="399" y="719"/>
                  </a:cubicBezTo>
                  <a:cubicBezTo>
                    <a:pt x="403" y="719"/>
                    <a:pt x="407" y="717"/>
                    <a:pt x="409" y="715"/>
                  </a:cubicBezTo>
                  <a:cubicBezTo>
                    <a:pt x="412" y="713"/>
                    <a:pt x="414" y="710"/>
                    <a:pt x="416" y="707"/>
                  </a:cubicBezTo>
                  <a:cubicBezTo>
                    <a:pt x="418" y="701"/>
                    <a:pt x="418" y="696"/>
                    <a:pt x="417" y="691"/>
                  </a:cubicBezTo>
                  <a:cubicBezTo>
                    <a:pt x="418" y="697"/>
                    <a:pt x="417" y="703"/>
                    <a:pt x="413" y="708"/>
                  </a:cubicBezTo>
                  <a:cubicBezTo>
                    <a:pt x="412" y="711"/>
                    <a:pt x="409" y="713"/>
                    <a:pt x="406" y="715"/>
                  </a:cubicBezTo>
                  <a:cubicBezTo>
                    <a:pt x="404" y="716"/>
                    <a:pt x="400" y="717"/>
                    <a:pt x="397" y="718"/>
                  </a:cubicBezTo>
                  <a:cubicBezTo>
                    <a:pt x="369" y="717"/>
                    <a:pt x="369" y="717"/>
                    <a:pt x="369" y="717"/>
                  </a:cubicBezTo>
                  <a:cubicBezTo>
                    <a:pt x="350" y="717"/>
                    <a:pt x="330" y="717"/>
                    <a:pt x="311" y="716"/>
                  </a:cubicBezTo>
                  <a:cubicBezTo>
                    <a:pt x="195" y="716"/>
                    <a:pt x="195" y="716"/>
                    <a:pt x="195" y="716"/>
                  </a:cubicBezTo>
                  <a:cubicBezTo>
                    <a:pt x="227" y="716"/>
                    <a:pt x="264" y="715"/>
                    <a:pt x="296" y="716"/>
                  </a:cubicBezTo>
                  <a:cubicBezTo>
                    <a:pt x="319" y="716"/>
                    <a:pt x="341" y="717"/>
                    <a:pt x="362" y="717"/>
                  </a:cubicBezTo>
                  <a:cubicBezTo>
                    <a:pt x="394" y="717"/>
                    <a:pt x="394" y="717"/>
                    <a:pt x="394" y="717"/>
                  </a:cubicBezTo>
                  <a:cubicBezTo>
                    <a:pt x="395" y="717"/>
                    <a:pt x="396" y="717"/>
                    <a:pt x="398" y="717"/>
                  </a:cubicBezTo>
                  <a:cubicBezTo>
                    <a:pt x="400" y="717"/>
                    <a:pt x="402" y="716"/>
                    <a:pt x="403" y="716"/>
                  </a:cubicBezTo>
                  <a:cubicBezTo>
                    <a:pt x="406" y="714"/>
                    <a:pt x="409" y="712"/>
                    <a:pt x="411" y="709"/>
                  </a:cubicBezTo>
                  <a:cubicBezTo>
                    <a:pt x="416" y="704"/>
                    <a:pt x="417" y="697"/>
                    <a:pt x="416" y="691"/>
                  </a:cubicBezTo>
                  <a:cubicBezTo>
                    <a:pt x="416" y="688"/>
                    <a:pt x="415" y="685"/>
                    <a:pt x="414" y="683"/>
                  </a:cubicBezTo>
                  <a:cubicBezTo>
                    <a:pt x="412" y="679"/>
                    <a:pt x="409" y="677"/>
                    <a:pt x="406" y="676"/>
                  </a:cubicBezTo>
                  <a:cubicBezTo>
                    <a:pt x="404" y="674"/>
                    <a:pt x="401" y="674"/>
                    <a:pt x="399" y="674"/>
                  </a:cubicBezTo>
                  <a:cubicBezTo>
                    <a:pt x="397" y="674"/>
                    <a:pt x="396" y="675"/>
                    <a:pt x="396" y="675"/>
                  </a:cubicBezTo>
                  <a:cubicBezTo>
                    <a:pt x="396" y="676"/>
                    <a:pt x="397" y="676"/>
                    <a:pt x="399" y="677"/>
                  </a:cubicBezTo>
                  <a:cubicBezTo>
                    <a:pt x="401" y="678"/>
                    <a:pt x="404" y="679"/>
                    <a:pt x="407" y="683"/>
                  </a:cubicBezTo>
                  <a:cubicBezTo>
                    <a:pt x="408" y="685"/>
                    <a:pt x="410" y="688"/>
                    <a:pt x="410" y="690"/>
                  </a:cubicBezTo>
                  <a:cubicBezTo>
                    <a:pt x="411" y="693"/>
                    <a:pt x="411" y="695"/>
                    <a:pt x="411" y="695"/>
                  </a:cubicBezTo>
                  <a:cubicBezTo>
                    <a:pt x="410" y="697"/>
                    <a:pt x="409" y="696"/>
                    <a:pt x="409" y="695"/>
                  </a:cubicBezTo>
                  <a:cubicBezTo>
                    <a:pt x="409" y="698"/>
                    <a:pt x="408" y="701"/>
                    <a:pt x="406" y="704"/>
                  </a:cubicBezTo>
                  <a:cubicBezTo>
                    <a:pt x="404" y="706"/>
                    <a:pt x="401" y="708"/>
                    <a:pt x="398" y="709"/>
                  </a:cubicBezTo>
                  <a:cubicBezTo>
                    <a:pt x="398" y="709"/>
                    <a:pt x="397" y="709"/>
                    <a:pt x="396" y="709"/>
                  </a:cubicBezTo>
                  <a:cubicBezTo>
                    <a:pt x="393" y="709"/>
                    <a:pt x="393" y="709"/>
                    <a:pt x="393" y="709"/>
                  </a:cubicBezTo>
                  <a:cubicBezTo>
                    <a:pt x="388" y="709"/>
                    <a:pt x="388" y="709"/>
                    <a:pt x="388" y="709"/>
                  </a:cubicBezTo>
                  <a:cubicBezTo>
                    <a:pt x="377" y="709"/>
                    <a:pt x="377" y="709"/>
                    <a:pt x="377" y="709"/>
                  </a:cubicBezTo>
                  <a:cubicBezTo>
                    <a:pt x="332" y="708"/>
                    <a:pt x="332" y="708"/>
                    <a:pt x="332" y="708"/>
                  </a:cubicBezTo>
                  <a:cubicBezTo>
                    <a:pt x="295" y="708"/>
                    <a:pt x="259" y="708"/>
                    <a:pt x="223" y="707"/>
                  </a:cubicBezTo>
                  <a:cubicBezTo>
                    <a:pt x="259" y="708"/>
                    <a:pt x="296" y="708"/>
                    <a:pt x="332" y="708"/>
                  </a:cubicBezTo>
                  <a:cubicBezTo>
                    <a:pt x="377" y="709"/>
                    <a:pt x="377" y="709"/>
                    <a:pt x="377" y="709"/>
                  </a:cubicBezTo>
                  <a:cubicBezTo>
                    <a:pt x="388" y="709"/>
                    <a:pt x="388" y="709"/>
                    <a:pt x="388" y="709"/>
                  </a:cubicBezTo>
                  <a:cubicBezTo>
                    <a:pt x="394" y="709"/>
                    <a:pt x="394" y="709"/>
                    <a:pt x="394" y="709"/>
                  </a:cubicBezTo>
                  <a:cubicBezTo>
                    <a:pt x="395" y="709"/>
                    <a:pt x="395" y="709"/>
                    <a:pt x="395" y="709"/>
                  </a:cubicBezTo>
                  <a:cubicBezTo>
                    <a:pt x="396" y="709"/>
                    <a:pt x="396" y="709"/>
                    <a:pt x="396" y="709"/>
                  </a:cubicBezTo>
                  <a:cubicBezTo>
                    <a:pt x="397" y="709"/>
                    <a:pt x="397" y="709"/>
                    <a:pt x="397" y="709"/>
                  </a:cubicBezTo>
                  <a:cubicBezTo>
                    <a:pt x="397" y="709"/>
                    <a:pt x="398" y="708"/>
                    <a:pt x="399" y="708"/>
                  </a:cubicBezTo>
                  <a:cubicBezTo>
                    <a:pt x="401" y="708"/>
                    <a:pt x="404" y="706"/>
                    <a:pt x="406" y="703"/>
                  </a:cubicBezTo>
                  <a:cubicBezTo>
                    <a:pt x="407" y="701"/>
                    <a:pt x="408" y="697"/>
                    <a:pt x="408" y="694"/>
                  </a:cubicBezTo>
                  <a:cubicBezTo>
                    <a:pt x="408" y="694"/>
                    <a:pt x="407" y="694"/>
                    <a:pt x="407" y="694"/>
                  </a:cubicBezTo>
                  <a:cubicBezTo>
                    <a:pt x="407" y="695"/>
                    <a:pt x="407" y="696"/>
                    <a:pt x="406" y="699"/>
                  </a:cubicBezTo>
                  <a:cubicBezTo>
                    <a:pt x="405" y="700"/>
                    <a:pt x="404" y="703"/>
                    <a:pt x="402" y="704"/>
                  </a:cubicBezTo>
                  <a:cubicBezTo>
                    <a:pt x="400" y="705"/>
                    <a:pt x="399" y="706"/>
                    <a:pt x="397" y="706"/>
                  </a:cubicBezTo>
                  <a:cubicBezTo>
                    <a:pt x="397" y="706"/>
                    <a:pt x="397" y="706"/>
                    <a:pt x="396" y="706"/>
                  </a:cubicBezTo>
                  <a:cubicBezTo>
                    <a:pt x="394" y="706"/>
                    <a:pt x="394" y="706"/>
                    <a:pt x="394" y="706"/>
                  </a:cubicBezTo>
                  <a:cubicBezTo>
                    <a:pt x="390" y="706"/>
                    <a:pt x="390" y="706"/>
                    <a:pt x="390" y="706"/>
                  </a:cubicBezTo>
                  <a:cubicBezTo>
                    <a:pt x="379" y="707"/>
                    <a:pt x="366" y="707"/>
                    <a:pt x="357" y="707"/>
                  </a:cubicBezTo>
                  <a:cubicBezTo>
                    <a:pt x="306" y="705"/>
                    <a:pt x="251" y="706"/>
                    <a:pt x="201" y="705"/>
                  </a:cubicBezTo>
                  <a:cubicBezTo>
                    <a:pt x="187" y="705"/>
                    <a:pt x="187" y="705"/>
                    <a:pt x="187" y="705"/>
                  </a:cubicBezTo>
                  <a:cubicBezTo>
                    <a:pt x="185" y="704"/>
                    <a:pt x="185" y="704"/>
                    <a:pt x="185" y="704"/>
                  </a:cubicBezTo>
                  <a:cubicBezTo>
                    <a:pt x="185" y="704"/>
                    <a:pt x="185" y="704"/>
                    <a:pt x="185" y="704"/>
                  </a:cubicBezTo>
                  <a:cubicBezTo>
                    <a:pt x="184" y="704"/>
                    <a:pt x="184" y="704"/>
                    <a:pt x="183" y="704"/>
                  </a:cubicBezTo>
                  <a:cubicBezTo>
                    <a:pt x="182" y="704"/>
                    <a:pt x="181" y="703"/>
                    <a:pt x="180" y="702"/>
                  </a:cubicBezTo>
                  <a:cubicBezTo>
                    <a:pt x="179" y="700"/>
                    <a:pt x="178" y="697"/>
                    <a:pt x="178" y="694"/>
                  </a:cubicBezTo>
                  <a:cubicBezTo>
                    <a:pt x="178" y="692"/>
                    <a:pt x="179" y="689"/>
                    <a:pt x="181" y="687"/>
                  </a:cubicBezTo>
                  <a:cubicBezTo>
                    <a:pt x="181" y="686"/>
                    <a:pt x="182" y="686"/>
                    <a:pt x="183" y="685"/>
                  </a:cubicBezTo>
                  <a:cubicBezTo>
                    <a:pt x="184" y="685"/>
                    <a:pt x="184" y="685"/>
                    <a:pt x="185" y="685"/>
                  </a:cubicBezTo>
                  <a:cubicBezTo>
                    <a:pt x="185" y="685"/>
                    <a:pt x="185" y="685"/>
                    <a:pt x="185" y="685"/>
                  </a:cubicBezTo>
                  <a:cubicBezTo>
                    <a:pt x="185" y="685"/>
                    <a:pt x="185" y="685"/>
                    <a:pt x="185" y="685"/>
                  </a:cubicBezTo>
                  <a:cubicBezTo>
                    <a:pt x="186" y="685"/>
                    <a:pt x="186" y="685"/>
                    <a:pt x="186" y="685"/>
                  </a:cubicBezTo>
                  <a:cubicBezTo>
                    <a:pt x="187" y="685"/>
                    <a:pt x="187" y="685"/>
                    <a:pt x="187" y="685"/>
                  </a:cubicBezTo>
                  <a:cubicBezTo>
                    <a:pt x="201" y="685"/>
                    <a:pt x="201" y="685"/>
                    <a:pt x="201" y="685"/>
                  </a:cubicBezTo>
                  <a:cubicBezTo>
                    <a:pt x="229" y="685"/>
                    <a:pt x="229" y="685"/>
                    <a:pt x="229" y="685"/>
                  </a:cubicBezTo>
                  <a:cubicBezTo>
                    <a:pt x="279" y="684"/>
                    <a:pt x="334" y="685"/>
                    <a:pt x="376" y="684"/>
                  </a:cubicBezTo>
                  <a:cubicBezTo>
                    <a:pt x="412" y="683"/>
                    <a:pt x="398" y="678"/>
                    <a:pt x="362" y="677"/>
                  </a:cubicBezTo>
                  <a:cubicBezTo>
                    <a:pt x="362" y="675"/>
                    <a:pt x="362" y="675"/>
                    <a:pt x="362" y="675"/>
                  </a:cubicBezTo>
                  <a:cubicBezTo>
                    <a:pt x="398" y="676"/>
                    <a:pt x="380" y="673"/>
                    <a:pt x="385" y="671"/>
                  </a:cubicBezTo>
                  <a:cubicBezTo>
                    <a:pt x="369" y="671"/>
                    <a:pt x="353" y="671"/>
                    <a:pt x="337" y="671"/>
                  </a:cubicBezTo>
                  <a:cubicBezTo>
                    <a:pt x="361" y="671"/>
                    <a:pt x="361" y="671"/>
                    <a:pt x="361" y="671"/>
                  </a:cubicBezTo>
                  <a:cubicBezTo>
                    <a:pt x="380" y="671"/>
                    <a:pt x="380" y="671"/>
                    <a:pt x="380" y="671"/>
                  </a:cubicBezTo>
                  <a:cubicBezTo>
                    <a:pt x="389" y="671"/>
                    <a:pt x="389" y="671"/>
                    <a:pt x="389" y="671"/>
                  </a:cubicBezTo>
                  <a:cubicBezTo>
                    <a:pt x="393" y="671"/>
                    <a:pt x="393" y="671"/>
                    <a:pt x="393" y="671"/>
                  </a:cubicBezTo>
                  <a:cubicBezTo>
                    <a:pt x="396" y="671"/>
                    <a:pt x="396" y="671"/>
                    <a:pt x="396" y="671"/>
                  </a:cubicBezTo>
                  <a:cubicBezTo>
                    <a:pt x="396" y="671"/>
                    <a:pt x="396" y="671"/>
                    <a:pt x="396" y="671"/>
                  </a:cubicBezTo>
                  <a:cubicBezTo>
                    <a:pt x="397" y="671"/>
                    <a:pt x="397" y="671"/>
                    <a:pt x="397" y="671"/>
                  </a:cubicBezTo>
                  <a:cubicBezTo>
                    <a:pt x="398" y="671"/>
                    <a:pt x="399" y="671"/>
                    <a:pt x="399" y="671"/>
                  </a:cubicBezTo>
                  <a:cubicBezTo>
                    <a:pt x="403" y="670"/>
                    <a:pt x="407" y="668"/>
                    <a:pt x="409" y="666"/>
                  </a:cubicBezTo>
                  <a:cubicBezTo>
                    <a:pt x="412" y="664"/>
                    <a:pt x="414" y="661"/>
                    <a:pt x="416" y="658"/>
                  </a:cubicBezTo>
                  <a:cubicBezTo>
                    <a:pt x="418" y="653"/>
                    <a:pt x="418" y="647"/>
                    <a:pt x="417" y="642"/>
                  </a:cubicBezTo>
                  <a:cubicBezTo>
                    <a:pt x="418" y="648"/>
                    <a:pt x="417" y="655"/>
                    <a:pt x="413" y="660"/>
                  </a:cubicBezTo>
                  <a:cubicBezTo>
                    <a:pt x="412" y="662"/>
                    <a:pt x="409" y="665"/>
                    <a:pt x="407" y="666"/>
                  </a:cubicBezTo>
                  <a:cubicBezTo>
                    <a:pt x="404" y="668"/>
                    <a:pt x="400" y="669"/>
                    <a:pt x="397" y="669"/>
                  </a:cubicBezTo>
                  <a:cubicBezTo>
                    <a:pt x="369" y="669"/>
                    <a:pt x="369" y="669"/>
                    <a:pt x="369" y="669"/>
                  </a:cubicBezTo>
                  <a:cubicBezTo>
                    <a:pt x="350" y="668"/>
                    <a:pt x="330" y="668"/>
                    <a:pt x="311" y="668"/>
                  </a:cubicBezTo>
                  <a:cubicBezTo>
                    <a:pt x="195" y="667"/>
                    <a:pt x="195" y="667"/>
                    <a:pt x="195" y="667"/>
                  </a:cubicBezTo>
                  <a:cubicBezTo>
                    <a:pt x="227" y="667"/>
                    <a:pt x="264" y="667"/>
                    <a:pt x="296" y="668"/>
                  </a:cubicBezTo>
                  <a:cubicBezTo>
                    <a:pt x="319" y="668"/>
                    <a:pt x="341" y="668"/>
                    <a:pt x="362" y="668"/>
                  </a:cubicBezTo>
                  <a:cubicBezTo>
                    <a:pt x="394" y="668"/>
                    <a:pt x="394" y="668"/>
                    <a:pt x="394" y="668"/>
                  </a:cubicBezTo>
                  <a:cubicBezTo>
                    <a:pt x="396" y="668"/>
                    <a:pt x="396" y="668"/>
                    <a:pt x="396" y="668"/>
                  </a:cubicBezTo>
                  <a:cubicBezTo>
                    <a:pt x="396" y="668"/>
                    <a:pt x="396" y="668"/>
                    <a:pt x="396" y="668"/>
                  </a:cubicBezTo>
                  <a:cubicBezTo>
                    <a:pt x="397" y="668"/>
                    <a:pt x="397" y="668"/>
                    <a:pt x="397" y="668"/>
                  </a:cubicBezTo>
                  <a:cubicBezTo>
                    <a:pt x="397" y="668"/>
                    <a:pt x="398" y="668"/>
                    <a:pt x="398" y="668"/>
                  </a:cubicBezTo>
                  <a:cubicBezTo>
                    <a:pt x="400" y="668"/>
                    <a:pt x="402" y="668"/>
                    <a:pt x="403" y="667"/>
                  </a:cubicBezTo>
                  <a:cubicBezTo>
                    <a:pt x="407" y="666"/>
                    <a:pt x="409" y="663"/>
                    <a:pt x="411" y="661"/>
                  </a:cubicBezTo>
                  <a:cubicBezTo>
                    <a:pt x="416" y="656"/>
                    <a:pt x="417" y="649"/>
                    <a:pt x="416" y="642"/>
                  </a:cubicBezTo>
                  <a:cubicBezTo>
                    <a:pt x="416" y="639"/>
                    <a:pt x="415" y="637"/>
                    <a:pt x="414" y="634"/>
                  </a:cubicBezTo>
                  <a:cubicBezTo>
                    <a:pt x="412" y="631"/>
                    <a:pt x="409" y="629"/>
                    <a:pt x="406" y="627"/>
                  </a:cubicBezTo>
                  <a:cubicBezTo>
                    <a:pt x="404" y="626"/>
                    <a:pt x="401" y="625"/>
                    <a:pt x="399" y="626"/>
                  </a:cubicBezTo>
                  <a:cubicBezTo>
                    <a:pt x="397" y="626"/>
                    <a:pt x="396" y="626"/>
                    <a:pt x="396" y="627"/>
                  </a:cubicBezTo>
                  <a:cubicBezTo>
                    <a:pt x="396" y="627"/>
                    <a:pt x="397" y="628"/>
                    <a:pt x="399" y="628"/>
                  </a:cubicBezTo>
                  <a:cubicBezTo>
                    <a:pt x="401" y="629"/>
                    <a:pt x="404" y="631"/>
                    <a:pt x="407" y="634"/>
                  </a:cubicBezTo>
                  <a:cubicBezTo>
                    <a:pt x="408" y="636"/>
                    <a:pt x="410" y="639"/>
                    <a:pt x="410" y="642"/>
                  </a:cubicBezTo>
                  <a:cubicBezTo>
                    <a:pt x="411" y="645"/>
                    <a:pt x="411" y="647"/>
                    <a:pt x="411" y="647"/>
                  </a:cubicBezTo>
                  <a:cubicBezTo>
                    <a:pt x="410" y="648"/>
                    <a:pt x="409" y="647"/>
                    <a:pt x="409" y="646"/>
                  </a:cubicBezTo>
                  <a:cubicBezTo>
                    <a:pt x="409" y="650"/>
                    <a:pt x="408" y="653"/>
                    <a:pt x="406" y="655"/>
                  </a:cubicBezTo>
                  <a:cubicBezTo>
                    <a:pt x="404" y="658"/>
                    <a:pt x="401" y="660"/>
                    <a:pt x="398" y="660"/>
                  </a:cubicBezTo>
                  <a:cubicBezTo>
                    <a:pt x="398" y="660"/>
                    <a:pt x="397" y="660"/>
                    <a:pt x="396" y="660"/>
                  </a:cubicBezTo>
                  <a:cubicBezTo>
                    <a:pt x="394" y="660"/>
                    <a:pt x="394" y="660"/>
                    <a:pt x="394" y="660"/>
                  </a:cubicBezTo>
                  <a:cubicBezTo>
                    <a:pt x="388" y="660"/>
                    <a:pt x="388" y="660"/>
                    <a:pt x="388" y="660"/>
                  </a:cubicBezTo>
                  <a:cubicBezTo>
                    <a:pt x="377" y="660"/>
                    <a:pt x="377" y="660"/>
                    <a:pt x="377" y="660"/>
                  </a:cubicBezTo>
                  <a:cubicBezTo>
                    <a:pt x="332" y="660"/>
                    <a:pt x="332" y="660"/>
                    <a:pt x="332" y="660"/>
                  </a:cubicBezTo>
                  <a:cubicBezTo>
                    <a:pt x="295" y="660"/>
                    <a:pt x="259" y="659"/>
                    <a:pt x="223" y="658"/>
                  </a:cubicBezTo>
                  <a:cubicBezTo>
                    <a:pt x="259" y="659"/>
                    <a:pt x="296" y="660"/>
                    <a:pt x="332" y="660"/>
                  </a:cubicBezTo>
                  <a:cubicBezTo>
                    <a:pt x="377" y="660"/>
                    <a:pt x="377" y="660"/>
                    <a:pt x="377" y="660"/>
                  </a:cubicBezTo>
                  <a:cubicBezTo>
                    <a:pt x="388" y="660"/>
                    <a:pt x="388" y="660"/>
                    <a:pt x="388" y="660"/>
                  </a:cubicBezTo>
                  <a:cubicBezTo>
                    <a:pt x="394" y="660"/>
                    <a:pt x="394" y="660"/>
                    <a:pt x="394" y="660"/>
                  </a:cubicBezTo>
                  <a:cubicBezTo>
                    <a:pt x="395" y="660"/>
                    <a:pt x="395" y="660"/>
                    <a:pt x="395" y="660"/>
                  </a:cubicBezTo>
                  <a:cubicBezTo>
                    <a:pt x="396" y="660"/>
                    <a:pt x="396" y="660"/>
                    <a:pt x="396" y="660"/>
                  </a:cubicBezTo>
                  <a:cubicBezTo>
                    <a:pt x="397" y="660"/>
                    <a:pt x="397" y="660"/>
                    <a:pt x="397" y="660"/>
                  </a:cubicBezTo>
                  <a:cubicBezTo>
                    <a:pt x="397" y="660"/>
                    <a:pt x="398" y="660"/>
                    <a:pt x="399" y="660"/>
                  </a:cubicBezTo>
                  <a:cubicBezTo>
                    <a:pt x="402" y="659"/>
                    <a:pt x="404" y="657"/>
                    <a:pt x="406" y="654"/>
                  </a:cubicBezTo>
                  <a:cubicBezTo>
                    <a:pt x="407" y="652"/>
                    <a:pt x="408" y="649"/>
                    <a:pt x="408" y="646"/>
                  </a:cubicBezTo>
                  <a:cubicBezTo>
                    <a:pt x="408" y="645"/>
                    <a:pt x="407" y="645"/>
                    <a:pt x="407" y="646"/>
                  </a:cubicBezTo>
                  <a:cubicBezTo>
                    <a:pt x="407" y="646"/>
                    <a:pt x="407" y="648"/>
                    <a:pt x="406" y="650"/>
                  </a:cubicBezTo>
                  <a:cubicBezTo>
                    <a:pt x="405" y="651"/>
                    <a:pt x="404" y="654"/>
                    <a:pt x="402" y="656"/>
                  </a:cubicBezTo>
                  <a:cubicBezTo>
                    <a:pt x="400" y="657"/>
                    <a:pt x="399" y="658"/>
                    <a:pt x="397" y="658"/>
                  </a:cubicBezTo>
                  <a:cubicBezTo>
                    <a:pt x="397" y="658"/>
                    <a:pt x="397" y="658"/>
                    <a:pt x="396" y="658"/>
                  </a:cubicBezTo>
                  <a:cubicBezTo>
                    <a:pt x="394" y="658"/>
                    <a:pt x="394" y="658"/>
                    <a:pt x="394" y="658"/>
                  </a:cubicBezTo>
                  <a:cubicBezTo>
                    <a:pt x="390" y="658"/>
                    <a:pt x="390" y="658"/>
                    <a:pt x="390" y="658"/>
                  </a:cubicBezTo>
                  <a:cubicBezTo>
                    <a:pt x="379" y="658"/>
                    <a:pt x="366" y="658"/>
                    <a:pt x="357" y="658"/>
                  </a:cubicBezTo>
                  <a:cubicBezTo>
                    <a:pt x="306" y="657"/>
                    <a:pt x="251" y="657"/>
                    <a:pt x="201" y="656"/>
                  </a:cubicBezTo>
                  <a:cubicBezTo>
                    <a:pt x="187" y="656"/>
                    <a:pt x="187" y="656"/>
                    <a:pt x="187" y="656"/>
                  </a:cubicBezTo>
                  <a:cubicBezTo>
                    <a:pt x="185" y="656"/>
                    <a:pt x="185" y="656"/>
                    <a:pt x="185" y="656"/>
                  </a:cubicBezTo>
                  <a:cubicBezTo>
                    <a:pt x="185" y="656"/>
                    <a:pt x="185" y="656"/>
                    <a:pt x="185" y="656"/>
                  </a:cubicBezTo>
                  <a:cubicBezTo>
                    <a:pt x="184" y="656"/>
                    <a:pt x="184" y="656"/>
                    <a:pt x="183" y="655"/>
                  </a:cubicBezTo>
                  <a:cubicBezTo>
                    <a:pt x="182" y="655"/>
                    <a:pt x="181" y="654"/>
                    <a:pt x="180" y="653"/>
                  </a:cubicBezTo>
                  <a:cubicBezTo>
                    <a:pt x="179" y="652"/>
                    <a:pt x="178" y="649"/>
                    <a:pt x="178" y="646"/>
                  </a:cubicBezTo>
                  <a:cubicBezTo>
                    <a:pt x="178" y="643"/>
                    <a:pt x="179" y="640"/>
                    <a:pt x="181" y="638"/>
                  </a:cubicBezTo>
                  <a:cubicBezTo>
                    <a:pt x="181" y="638"/>
                    <a:pt x="182" y="637"/>
                    <a:pt x="183" y="637"/>
                  </a:cubicBezTo>
                  <a:cubicBezTo>
                    <a:pt x="184" y="636"/>
                    <a:pt x="184" y="636"/>
                    <a:pt x="185" y="636"/>
                  </a:cubicBezTo>
                  <a:cubicBezTo>
                    <a:pt x="185" y="636"/>
                    <a:pt x="185" y="636"/>
                    <a:pt x="185" y="636"/>
                  </a:cubicBezTo>
                  <a:cubicBezTo>
                    <a:pt x="185" y="636"/>
                    <a:pt x="185" y="636"/>
                    <a:pt x="185" y="636"/>
                  </a:cubicBezTo>
                  <a:cubicBezTo>
                    <a:pt x="186" y="636"/>
                    <a:pt x="186" y="636"/>
                    <a:pt x="186" y="636"/>
                  </a:cubicBezTo>
                  <a:cubicBezTo>
                    <a:pt x="187" y="636"/>
                    <a:pt x="187" y="636"/>
                    <a:pt x="187" y="636"/>
                  </a:cubicBezTo>
                  <a:cubicBezTo>
                    <a:pt x="201" y="636"/>
                    <a:pt x="201" y="636"/>
                    <a:pt x="201" y="636"/>
                  </a:cubicBezTo>
                  <a:cubicBezTo>
                    <a:pt x="229" y="636"/>
                    <a:pt x="229" y="636"/>
                    <a:pt x="229" y="636"/>
                  </a:cubicBezTo>
                  <a:cubicBezTo>
                    <a:pt x="279" y="635"/>
                    <a:pt x="334" y="636"/>
                    <a:pt x="376" y="635"/>
                  </a:cubicBezTo>
                  <a:cubicBezTo>
                    <a:pt x="412" y="634"/>
                    <a:pt x="398" y="630"/>
                    <a:pt x="362" y="628"/>
                  </a:cubicBezTo>
                  <a:cubicBezTo>
                    <a:pt x="362" y="627"/>
                    <a:pt x="362" y="627"/>
                    <a:pt x="362" y="627"/>
                  </a:cubicBezTo>
                  <a:cubicBezTo>
                    <a:pt x="393" y="627"/>
                    <a:pt x="385" y="625"/>
                    <a:pt x="384" y="624"/>
                  </a:cubicBezTo>
                  <a:cubicBezTo>
                    <a:pt x="391" y="624"/>
                    <a:pt x="391" y="624"/>
                    <a:pt x="391" y="624"/>
                  </a:cubicBezTo>
                  <a:cubicBezTo>
                    <a:pt x="392" y="624"/>
                    <a:pt x="392" y="624"/>
                    <a:pt x="392" y="624"/>
                  </a:cubicBezTo>
                  <a:cubicBezTo>
                    <a:pt x="393" y="624"/>
                    <a:pt x="393" y="624"/>
                    <a:pt x="393" y="624"/>
                  </a:cubicBezTo>
                  <a:cubicBezTo>
                    <a:pt x="394" y="624"/>
                    <a:pt x="394" y="624"/>
                    <a:pt x="394" y="624"/>
                  </a:cubicBezTo>
                  <a:cubicBezTo>
                    <a:pt x="395" y="624"/>
                    <a:pt x="397" y="623"/>
                    <a:pt x="398" y="623"/>
                  </a:cubicBezTo>
                  <a:cubicBezTo>
                    <a:pt x="400" y="623"/>
                    <a:pt x="403" y="622"/>
                    <a:pt x="405" y="620"/>
                  </a:cubicBezTo>
                  <a:cubicBezTo>
                    <a:pt x="410" y="617"/>
                    <a:pt x="414" y="613"/>
                    <a:pt x="415" y="608"/>
                  </a:cubicBezTo>
                  <a:cubicBezTo>
                    <a:pt x="416" y="605"/>
                    <a:pt x="417" y="603"/>
                    <a:pt x="417" y="600"/>
                  </a:cubicBezTo>
                  <a:cubicBezTo>
                    <a:pt x="417" y="594"/>
                    <a:pt x="417" y="594"/>
                    <a:pt x="417" y="594"/>
                  </a:cubicBezTo>
                  <a:cubicBezTo>
                    <a:pt x="417" y="571"/>
                    <a:pt x="417" y="571"/>
                    <a:pt x="417" y="571"/>
                  </a:cubicBezTo>
                  <a:cubicBezTo>
                    <a:pt x="417" y="550"/>
                    <a:pt x="417" y="550"/>
                    <a:pt x="417" y="550"/>
                  </a:cubicBezTo>
                  <a:cubicBezTo>
                    <a:pt x="417" y="549"/>
                    <a:pt x="417" y="549"/>
                    <a:pt x="417" y="549"/>
                  </a:cubicBezTo>
                  <a:cubicBezTo>
                    <a:pt x="420" y="548"/>
                    <a:pt x="420" y="548"/>
                    <a:pt x="420" y="548"/>
                  </a:cubicBezTo>
                  <a:cubicBezTo>
                    <a:pt x="423" y="546"/>
                    <a:pt x="427" y="544"/>
                    <a:pt x="430" y="542"/>
                  </a:cubicBezTo>
                  <a:cubicBezTo>
                    <a:pt x="427" y="544"/>
                    <a:pt x="423" y="546"/>
                    <a:pt x="420" y="548"/>
                  </a:cubicBezTo>
                  <a:cubicBezTo>
                    <a:pt x="417" y="549"/>
                    <a:pt x="417" y="549"/>
                    <a:pt x="417" y="549"/>
                  </a:cubicBezTo>
                  <a:cubicBezTo>
                    <a:pt x="417" y="549"/>
                    <a:pt x="417" y="549"/>
                    <a:pt x="417" y="550"/>
                  </a:cubicBezTo>
                  <a:cubicBezTo>
                    <a:pt x="417" y="572"/>
                    <a:pt x="417" y="572"/>
                    <a:pt x="417" y="572"/>
                  </a:cubicBezTo>
                  <a:cubicBezTo>
                    <a:pt x="417" y="595"/>
                    <a:pt x="417" y="595"/>
                    <a:pt x="417" y="595"/>
                  </a:cubicBezTo>
                  <a:cubicBezTo>
                    <a:pt x="417" y="601"/>
                    <a:pt x="417" y="601"/>
                    <a:pt x="417" y="601"/>
                  </a:cubicBezTo>
                  <a:cubicBezTo>
                    <a:pt x="417" y="603"/>
                    <a:pt x="416" y="606"/>
                    <a:pt x="415" y="609"/>
                  </a:cubicBezTo>
                  <a:cubicBezTo>
                    <a:pt x="413" y="614"/>
                    <a:pt x="409" y="618"/>
                    <a:pt x="405" y="621"/>
                  </a:cubicBezTo>
                  <a:cubicBezTo>
                    <a:pt x="402" y="622"/>
                    <a:pt x="400" y="623"/>
                    <a:pt x="397" y="623"/>
                  </a:cubicBezTo>
                  <a:cubicBezTo>
                    <a:pt x="396" y="623"/>
                    <a:pt x="394" y="624"/>
                    <a:pt x="393" y="624"/>
                  </a:cubicBezTo>
                  <a:cubicBezTo>
                    <a:pt x="390" y="624"/>
                    <a:pt x="390" y="624"/>
                    <a:pt x="390" y="624"/>
                  </a:cubicBezTo>
                  <a:cubicBezTo>
                    <a:pt x="384" y="624"/>
                    <a:pt x="384" y="624"/>
                    <a:pt x="384" y="624"/>
                  </a:cubicBezTo>
                  <a:cubicBezTo>
                    <a:pt x="384" y="623"/>
                    <a:pt x="384" y="623"/>
                    <a:pt x="385" y="623"/>
                  </a:cubicBezTo>
                  <a:cubicBezTo>
                    <a:pt x="379" y="623"/>
                    <a:pt x="374" y="623"/>
                    <a:pt x="369" y="623"/>
                  </a:cubicBezTo>
                  <a:cubicBezTo>
                    <a:pt x="390" y="623"/>
                    <a:pt x="390" y="623"/>
                    <a:pt x="390" y="623"/>
                  </a:cubicBezTo>
                  <a:cubicBezTo>
                    <a:pt x="393" y="623"/>
                    <a:pt x="393" y="623"/>
                    <a:pt x="393" y="623"/>
                  </a:cubicBezTo>
                  <a:cubicBezTo>
                    <a:pt x="394" y="623"/>
                    <a:pt x="395" y="623"/>
                    <a:pt x="397" y="622"/>
                  </a:cubicBezTo>
                  <a:cubicBezTo>
                    <a:pt x="399" y="622"/>
                    <a:pt x="402" y="621"/>
                    <a:pt x="404" y="620"/>
                  </a:cubicBezTo>
                  <a:cubicBezTo>
                    <a:pt x="409" y="617"/>
                    <a:pt x="413" y="612"/>
                    <a:pt x="414" y="607"/>
                  </a:cubicBezTo>
                  <a:cubicBezTo>
                    <a:pt x="415" y="606"/>
                    <a:pt x="415" y="605"/>
                    <a:pt x="415" y="603"/>
                  </a:cubicBezTo>
                  <a:cubicBezTo>
                    <a:pt x="416" y="603"/>
                    <a:pt x="416" y="602"/>
                    <a:pt x="416" y="601"/>
                  </a:cubicBezTo>
                  <a:cubicBezTo>
                    <a:pt x="416" y="601"/>
                    <a:pt x="416" y="600"/>
                    <a:pt x="416" y="599"/>
                  </a:cubicBezTo>
                  <a:cubicBezTo>
                    <a:pt x="416" y="593"/>
                    <a:pt x="416" y="593"/>
                    <a:pt x="416" y="593"/>
                  </a:cubicBezTo>
                  <a:cubicBezTo>
                    <a:pt x="416" y="581"/>
                    <a:pt x="416" y="581"/>
                    <a:pt x="416" y="581"/>
                  </a:cubicBezTo>
                  <a:cubicBezTo>
                    <a:pt x="416" y="557"/>
                    <a:pt x="416" y="557"/>
                    <a:pt x="416" y="557"/>
                  </a:cubicBezTo>
                  <a:cubicBezTo>
                    <a:pt x="416" y="549"/>
                    <a:pt x="416" y="549"/>
                    <a:pt x="416" y="549"/>
                  </a:cubicBezTo>
                  <a:cubicBezTo>
                    <a:pt x="416" y="548"/>
                    <a:pt x="416" y="548"/>
                    <a:pt x="416" y="548"/>
                  </a:cubicBezTo>
                  <a:cubicBezTo>
                    <a:pt x="416" y="548"/>
                    <a:pt x="416" y="548"/>
                    <a:pt x="416" y="548"/>
                  </a:cubicBezTo>
                  <a:cubicBezTo>
                    <a:pt x="417" y="548"/>
                    <a:pt x="417" y="548"/>
                    <a:pt x="417" y="548"/>
                  </a:cubicBezTo>
                  <a:cubicBezTo>
                    <a:pt x="419" y="547"/>
                    <a:pt x="421" y="546"/>
                    <a:pt x="423" y="545"/>
                  </a:cubicBezTo>
                  <a:cubicBezTo>
                    <a:pt x="430" y="541"/>
                    <a:pt x="437" y="537"/>
                    <a:pt x="444" y="533"/>
                  </a:cubicBezTo>
                  <a:cubicBezTo>
                    <a:pt x="445" y="534"/>
                    <a:pt x="445" y="534"/>
                    <a:pt x="445" y="534"/>
                  </a:cubicBezTo>
                  <a:cubicBezTo>
                    <a:pt x="476" y="514"/>
                    <a:pt x="504" y="488"/>
                    <a:pt x="526" y="458"/>
                  </a:cubicBezTo>
                  <a:cubicBezTo>
                    <a:pt x="548" y="428"/>
                    <a:pt x="564" y="394"/>
                    <a:pt x="574" y="357"/>
                  </a:cubicBezTo>
                  <a:cubicBezTo>
                    <a:pt x="583" y="321"/>
                    <a:pt x="585" y="283"/>
                    <a:pt x="579" y="245"/>
                  </a:cubicBezTo>
                  <a:cubicBezTo>
                    <a:pt x="574" y="208"/>
                    <a:pt x="561" y="171"/>
                    <a:pt x="542" y="139"/>
                  </a:cubicBezTo>
                  <a:close/>
                  <a:moveTo>
                    <a:pt x="338" y="819"/>
                  </a:moveTo>
                  <a:cubicBezTo>
                    <a:pt x="339" y="819"/>
                    <a:pt x="340" y="819"/>
                    <a:pt x="340" y="818"/>
                  </a:cubicBezTo>
                  <a:cubicBezTo>
                    <a:pt x="340" y="819"/>
                    <a:pt x="339" y="819"/>
                    <a:pt x="338" y="819"/>
                  </a:cubicBezTo>
                  <a:close/>
                  <a:moveTo>
                    <a:pt x="256" y="820"/>
                  </a:moveTo>
                  <a:cubicBezTo>
                    <a:pt x="265" y="821"/>
                    <a:pt x="274" y="822"/>
                    <a:pt x="283" y="823"/>
                  </a:cubicBezTo>
                  <a:cubicBezTo>
                    <a:pt x="292" y="823"/>
                    <a:pt x="301" y="824"/>
                    <a:pt x="310" y="824"/>
                  </a:cubicBezTo>
                  <a:cubicBezTo>
                    <a:pt x="315" y="824"/>
                    <a:pt x="319" y="823"/>
                    <a:pt x="324" y="823"/>
                  </a:cubicBezTo>
                  <a:cubicBezTo>
                    <a:pt x="328" y="822"/>
                    <a:pt x="333" y="822"/>
                    <a:pt x="336" y="820"/>
                  </a:cubicBezTo>
                  <a:cubicBezTo>
                    <a:pt x="337" y="820"/>
                    <a:pt x="337" y="820"/>
                    <a:pt x="337" y="820"/>
                  </a:cubicBezTo>
                  <a:cubicBezTo>
                    <a:pt x="337" y="820"/>
                    <a:pt x="337" y="820"/>
                    <a:pt x="338" y="819"/>
                  </a:cubicBezTo>
                  <a:cubicBezTo>
                    <a:pt x="337" y="820"/>
                    <a:pt x="337" y="820"/>
                    <a:pt x="337" y="820"/>
                  </a:cubicBezTo>
                  <a:cubicBezTo>
                    <a:pt x="336" y="820"/>
                    <a:pt x="336" y="820"/>
                    <a:pt x="336" y="820"/>
                  </a:cubicBezTo>
                  <a:cubicBezTo>
                    <a:pt x="332" y="822"/>
                    <a:pt x="328" y="822"/>
                    <a:pt x="324" y="823"/>
                  </a:cubicBezTo>
                  <a:cubicBezTo>
                    <a:pt x="319" y="823"/>
                    <a:pt x="315" y="824"/>
                    <a:pt x="310" y="824"/>
                  </a:cubicBezTo>
                  <a:cubicBezTo>
                    <a:pt x="301" y="824"/>
                    <a:pt x="292" y="824"/>
                    <a:pt x="283" y="823"/>
                  </a:cubicBezTo>
                  <a:cubicBezTo>
                    <a:pt x="274" y="822"/>
                    <a:pt x="264" y="821"/>
                    <a:pt x="256" y="820"/>
                  </a:cubicBezTo>
                  <a:cubicBezTo>
                    <a:pt x="253" y="820"/>
                    <a:pt x="251" y="820"/>
                    <a:pt x="249" y="819"/>
                  </a:cubicBezTo>
                  <a:cubicBezTo>
                    <a:pt x="249" y="819"/>
                    <a:pt x="249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51" y="820"/>
                    <a:pt x="254" y="820"/>
                    <a:pt x="256" y="820"/>
                  </a:cubicBezTo>
                  <a:close/>
                  <a:moveTo>
                    <a:pt x="249" y="817"/>
                  </a:move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lose/>
                  <a:moveTo>
                    <a:pt x="249" y="819"/>
                  </a:moveTo>
                  <a:cubicBezTo>
                    <a:pt x="249" y="819"/>
                    <a:pt x="249" y="819"/>
                    <a:pt x="249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9" y="819"/>
                    <a:pt x="249" y="819"/>
                    <a:pt x="249" y="819"/>
                  </a:cubicBezTo>
                  <a:close/>
                  <a:moveTo>
                    <a:pt x="246" y="817"/>
                  </a:moveTo>
                  <a:cubicBezTo>
                    <a:pt x="246" y="818"/>
                    <a:pt x="247" y="818"/>
                    <a:pt x="248" y="818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8"/>
                  </a:cubicBezTo>
                  <a:cubicBezTo>
                    <a:pt x="247" y="818"/>
                    <a:pt x="246" y="817"/>
                    <a:pt x="245" y="817"/>
                  </a:cubicBezTo>
                  <a:cubicBezTo>
                    <a:pt x="243" y="814"/>
                    <a:pt x="240" y="811"/>
                    <a:pt x="237" y="807"/>
                  </a:cubicBezTo>
                  <a:cubicBezTo>
                    <a:pt x="240" y="811"/>
                    <a:pt x="243" y="814"/>
                    <a:pt x="246" y="817"/>
                  </a:cubicBezTo>
                  <a:close/>
                  <a:moveTo>
                    <a:pt x="230" y="813"/>
                  </a:moveTo>
                  <a:cubicBezTo>
                    <a:pt x="230" y="812"/>
                    <a:pt x="230" y="812"/>
                    <a:pt x="230" y="812"/>
                  </a:cubicBezTo>
                  <a:cubicBezTo>
                    <a:pt x="228" y="811"/>
                    <a:pt x="228" y="811"/>
                    <a:pt x="228" y="811"/>
                  </a:cubicBezTo>
                  <a:cubicBezTo>
                    <a:pt x="228" y="810"/>
                    <a:pt x="228" y="810"/>
                    <a:pt x="228" y="810"/>
                  </a:cubicBezTo>
                  <a:cubicBezTo>
                    <a:pt x="227" y="809"/>
                    <a:pt x="227" y="809"/>
                    <a:pt x="227" y="809"/>
                  </a:cubicBezTo>
                  <a:cubicBezTo>
                    <a:pt x="227" y="808"/>
                    <a:pt x="227" y="808"/>
                    <a:pt x="227" y="808"/>
                  </a:cubicBezTo>
                  <a:cubicBezTo>
                    <a:pt x="223" y="800"/>
                    <a:pt x="223" y="800"/>
                    <a:pt x="223" y="800"/>
                  </a:cubicBezTo>
                  <a:cubicBezTo>
                    <a:pt x="215" y="784"/>
                    <a:pt x="215" y="784"/>
                    <a:pt x="215" y="784"/>
                  </a:cubicBezTo>
                  <a:cubicBezTo>
                    <a:pt x="220" y="793"/>
                    <a:pt x="224" y="804"/>
                    <a:pt x="230" y="813"/>
                  </a:cubicBezTo>
                  <a:close/>
                  <a:moveTo>
                    <a:pt x="190" y="672"/>
                  </a:moveTo>
                  <a:cubicBezTo>
                    <a:pt x="187" y="672"/>
                    <a:pt x="187" y="672"/>
                    <a:pt x="187" y="672"/>
                  </a:cubicBezTo>
                  <a:cubicBezTo>
                    <a:pt x="185" y="672"/>
                    <a:pt x="185" y="672"/>
                    <a:pt x="185" y="672"/>
                  </a:cubicBezTo>
                  <a:cubicBezTo>
                    <a:pt x="185" y="672"/>
                    <a:pt x="184" y="672"/>
                    <a:pt x="183" y="672"/>
                  </a:cubicBezTo>
                  <a:cubicBezTo>
                    <a:pt x="180" y="672"/>
                    <a:pt x="177" y="673"/>
                    <a:pt x="175" y="675"/>
                  </a:cubicBezTo>
                  <a:cubicBezTo>
                    <a:pt x="172" y="677"/>
                    <a:pt x="170" y="679"/>
                    <a:pt x="169" y="681"/>
                  </a:cubicBezTo>
                  <a:cubicBezTo>
                    <a:pt x="166" y="686"/>
                    <a:pt x="165" y="691"/>
                    <a:pt x="165" y="696"/>
                  </a:cubicBezTo>
                  <a:cubicBezTo>
                    <a:pt x="165" y="702"/>
                    <a:pt x="167" y="707"/>
                    <a:pt x="171" y="711"/>
                  </a:cubicBezTo>
                  <a:cubicBezTo>
                    <a:pt x="173" y="713"/>
                    <a:pt x="175" y="715"/>
                    <a:pt x="178" y="716"/>
                  </a:cubicBezTo>
                  <a:cubicBezTo>
                    <a:pt x="179" y="716"/>
                    <a:pt x="181" y="717"/>
                    <a:pt x="182" y="717"/>
                  </a:cubicBezTo>
                  <a:cubicBezTo>
                    <a:pt x="183" y="717"/>
                    <a:pt x="184" y="717"/>
                    <a:pt x="184" y="717"/>
                  </a:cubicBezTo>
                  <a:cubicBezTo>
                    <a:pt x="185" y="717"/>
                    <a:pt x="185" y="717"/>
                    <a:pt x="185" y="717"/>
                  </a:cubicBezTo>
                  <a:cubicBezTo>
                    <a:pt x="186" y="717"/>
                    <a:pt x="186" y="717"/>
                    <a:pt x="186" y="717"/>
                  </a:cubicBezTo>
                  <a:cubicBezTo>
                    <a:pt x="199" y="717"/>
                    <a:pt x="199" y="717"/>
                    <a:pt x="199" y="717"/>
                  </a:cubicBezTo>
                  <a:cubicBezTo>
                    <a:pt x="224" y="718"/>
                    <a:pt x="224" y="718"/>
                    <a:pt x="224" y="718"/>
                  </a:cubicBezTo>
                  <a:cubicBezTo>
                    <a:pt x="257" y="718"/>
                    <a:pt x="290" y="718"/>
                    <a:pt x="325" y="718"/>
                  </a:cubicBezTo>
                  <a:cubicBezTo>
                    <a:pt x="325" y="719"/>
                    <a:pt x="325" y="719"/>
                    <a:pt x="325" y="719"/>
                  </a:cubicBezTo>
                  <a:cubicBezTo>
                    <a:pt x="323" y="719"/>
                    <a:pt x="322" y="719"/>
                    <a:pt x="321" y="719"/>
                  </a:cubicBezTo>
                  <a:cubicBezTo>
                    <a:pt x="300" y="719"/>
                    <a:pt x="300" y="719"/>
                    <a:pt x="300" y="719"/>
                  </a:cubicBezTo>
                  <a:cubicBezTo>
                    <a:pt x="297" y="719"/>
                    <a:pt x="297" y="719"/>
                    <a:pt x="297" y="719"/>
                  </a:cubicBezTo>
                  <a:cubicBezTo>
                    <a:pt x="272" y="719"/>
                    <a:pt x="247" y="718"/>
                    <a:pt x="223" y="718"/>
                  </a:cubicBezTo>
                  <a:cubicBezTo>
                    <a:pt x="198" y="718"/>
                    <a:pt x="198" y="718"/>
                    <a:pt x="198" y="718"/>
                  </a:cubicBezTo>
                  <a:cubicBezTo>
                    <a:pt x="186" y="718"/>
                    <a:pt x="186" y="718"/>
                    <a:pt x="186" y="718"/>
                  </a:cubicBezTo>
                  <a:cubicBezTo>
                    <a:pt x="185" y="718"/>
                    <a:pt x="185" y="718"/>
                    <a:pt x="185" y="718"/>
                  </a:cubicBezTo>
                  <a:cubicBezTo>
                    <a:pt x="184" y="718"/>
                    <a:pt x="184" y="718"/>
                    <a:pt x="184" y="718"/>
                  </a:cubicBezTo>
                  <a:cubicBezTo>
                    <a:pt x="183" y="718"/>
                    <a:pt x="182" y="718"/>
                    <a:pt x="181" y="718"/>
                  </a:cubicBezTo>
                  <a:cubicBezTo>
                    <a:pt x="180" y="718"/>
                    <a:pt x="178" y="717"/>
                    <a:pt x="177" y="716"/>
                  </a:cubicBezTo>
                  <a:cubicBezTo>
                    <a:pt x="174" y="715"/>
                    <a:pt x="172" y="713"/>
                    <a:pt x="170" y="711"/>
                  </a:cubicBezTo>
                  <a:cubicBezTo>
                    <a:pt x="166" y="707"/>
                    <a:pt x="164" y="702"/>
                    <a:pt x="164" y="696"/>
                  </a:cubicBezTo>
                  <a:cubicBezTo>
                    <a:pt x="164" y="691"/>
                    <a:pt x="165" y="685"/>
                    <a:pt x="168" y="680"/>
                  </a:cubicBezTo>
                  <a:cubicBezTo>
                    <a:pt x="170" y="678"/>
                    <a:pt x="172" y="676"/>
                    <a:pt x="174" y="674"/>
                  </a:cubicBezTo>
                  <a:cubicBezTo>
                    <a:pt x="177" y="673"/>
                    <a:pt x="180" y="671"/>
                    <a:pt x="183" y="671"/>
                  </a:cubicBezTo>
                  <a:cubicBezTo>
                    <a:pt x="183" y="671"/>
                    <a:pt x="184" y="671"/>
                    <a:pt x="185" y="671"/>
                  </a:cubicBezTo>
                  <a:cubicBezTo>
                    <a:pt x="187" y="671"/>
                    <a:pt x="187" y="671"/>
                    <a:pt x="187" y="671"/>
                  </a:cubicBezTo>
                  <a:cubicBezTo>
                    <a:pt x="190" y="671"/>
                    <a:pt x="190" y="671"/>
                    <a:pt x="190" y="671"/>
                  </a:cubicBezTo>
                  <a:cubicBezTo>
                    <a:pt x="196" y="671"/>
                    <a:pt x="196" y="671"/>
                    <a:pt x="196" y="671"/>
                  </a:cubicBezTo>
                  <a:cubicBezTo>
                    <a:pt x="196" y="671"/>
                    <a:pt x="194" y="671"/>
                    <a:pt x="197" y="671"/>
                  </a:cubicBezTo>
                  <a:lnTo>
                    <a:pt x="190" y="672"/>
                  </a:lnTo>
                  <a:close/>
                  <a:moveTo>
                    <a:pt x="136" y="380"/>
                  </a:moveTo>
                  <a:cubicBezTo>
                    <a:pt x="135" y="376"/>
                    <a:pt x="135" y="371"/>
                    <a:pt x="136" y="368"/>
                  </a:cubicBezTo>
                  <a:cubicBezTo>
                    <a:pt x="137" y="364"/>
                    <a:pt x="139" y="361"/>
                    <a:pt x="143" y="359"/>
                  </a:cubicBezTo>
                  <a:cubicBezTo>
                    <a:pt x="146" y="356"/>
                    <a:pt x="150" y="355"/>
                    <a:pt x="154" y="354"/>
                  </a:cubicBezTo>
                  <a:cubicBezTo>
                    <a:pt x="158" y="354"/>
                    <a:pt x="162" y="355"/>
                    <a:pt x="166" y="357"/>
                  </a:cubicBezTo>
                  <a:cubicBezTo>
                    <a:pt x="170" y="359"/>
                    <a:pt x="174" y="362"/>
                    <a:pt x="177" y="366"/>
                  </a:cubicBezTo>
                  <a:cubicBezTo>
                    <a:pt x="180" y="369"/>
                    <a:pt x="183" y="373"/>
                    <a:pt x="185" y="377"/>
                  </a:cubicBezTo>
                  <a:cubicBezTo>
                    <a:pt x="188" y="384"/>
                    <a:pt x="188" y="384"/>
                    <a:pt x="188" y="384"/>
                  </a:cubicBezTo>
                  <a:cubicBezTo>
                    <a:pt x="194" y="396"/>
                    <a:pt x="194" y="396"/>
                    <a:pt x="194" y="396"/>
                  </a:cubicBezTo>
                  <a:cubicBezTo>
                    <a:pt x="196" y="395"/>
                    <a:pt x="198" y="394"/>
                    <a:pt x="200" y="393"/>
                  </a:cubicBezTo>
                  <a:cubicBezTo>
                    <a:pt x="201" y="393"/>
                    <a:pt x="201" y="392"/>
                    <a:pt x="202" y="392"/>
                  </a:cubicBezTo>
                  <a:cubicBezTo>
                    <a:pt x="203" y="391"/>
                    <a:pt x="204" y="391"/>
                    <a:pt x="205" y="390"/>
                  </a:cubicBezTo>
                  <a:cubicBezTo>
                    <a:pt x="207" y="389"/>
                    <a:pt x="207" y="389"/>
                    <a:pt x="207" y="389"/>
                  </a:cubicBezTo>
                  <a:cubicBezTo>
                    <a:pt x="209" y="388"/>
                    <a:pt x="209" y="388"/>
                    <a:pt x="209" y="388"/>
                  </a:cubicBezTo>
                  <a:cubicBezTo>
                    <a:pt x="210" y="387"/>
                    <a:pt x="211" y="386"/>
                    <a:pt x="213" y="386"/>
                  </a:cubicBezTo>
                  <a:cubicBezTo>
                    <a:pt x="217" y="383"/>
                    <a:pt x="221" y="380"/>
                    <a:pt x="225" y="376"/>
                  </a:cubicBezTo>
                  <a:cubicBezTo>
                    <a:pt x="229" y="373"/>
                    <a:pt x="233" y="369"/>
                    <a:pt x="237" y="366"/>
                  </a:cubicBezTo>
                  <a:cubicBezTo>
                    <a:pt x="239" y="364"/>
                    <a:pt x="240" y="362"/>
                    <a:pt x="242" y="360"/>
                  </a:cubicBezTo>
                  <a:cubicBezTo>
                    <a:pt x="244" y="358"/>
                    <a:pt x="244" y="358"/>
                    <a:pt x="244" y="358"/>
                  </a:cubicBezTo>
                  <a:cubicBezTo>
                    <a:pt x="246" y="356"/>
                    <a:pt x="246" y="356"/>
                    <a:pt x="246" y="356"/>
                  </a:cubicBezTo>
                  <a:cubicBezTo>
                    <a:pt x="247" y="354"/>
                    <a:pt x="249" y="353"/>
                    <a:pt x="250" y="351"/>
                  </a:cubicBezTo>
                  <a:cubicBezTo>
                    <a:pt x="249" y="349"/>
                    <a:pt x="247" y="348"/>
                    <a:pt x="246" y="346"/>
                  </a:cubicBezTo>
                  <a:cubicBezTo>
                    <a:pt x="245" y="345"/>
                    <a:pt x="245" y="345"/>
                    <a:pt x="245" y="345"/>
                  </a:cubicBezTo>
                  <a:cubicBezTo>
                    <a:pt x="245" y="344"/>
                    <a:pt x="245" y="344"/>
                    <a:pt x="245" y="344"/>
                  </a:cubicBezTo>
                  <a:cubicBezTo>
                    <a:pt x="245" y="343"/>
                    <a:pt x="244" y="343"/>
                    <a:pt x="244" y="342"/>
                  </a:cubicBezTo>
                  <a:cubicBezTo>
                    <a:pt x="243" y="340"/>
                    <a:pt x="242" y="338"/>
                    <a:pt x="242" y="336"/>
                  </a:cubicBezTo>
                  <a:cubicBezTo>
                    <a:pt x="242" y="335"/>
                    <a:pt x="241" y="334"/>
                    <a:pt x="241" y="333"/>
                  </a:cubicBezTo>
                  <a:cubicBezTo>
                    <a:pt x="241" y="332"/>
                    <a:pt x="241" y="332"/>
                    <a:pt x="241" y="331"/>
                  </a:cubicBezTo>
                  <a:cubicBezTo>
                    <a:pt x="241" y="331"/>
                    <a:pt x="241" y="330"/>
                    <a:pt x="241" y="330"/>
                  </a:cubicBezTo>
                  <a:cubicBezTo>
                    <a:pt x="241" y="328"/>
                    <a:pt x="241" y="325"/>
                    <a:pt x="241" y="323"/>
                  </a:cubicBezTo>
                  <a:cubicBezTo>
                    <a:pt x="242" y="314"/>
                    <a:pt x="246" y="306"/>
                    <a:pt x="251" y="298"/>
                  </a:cubicBezTo>
                  <a:cubicBezTo>
                    <a:pt x="253" y="295"/>
                    <a:pt x="256" y="291"/>
                    <a:pt x="260" y="289"/>
                  </a:cubicBezTo>
                  <a:cubicBezTo>
                    <a:pt x="263" y="287"/>
                    <a:pt x="267" y="286"/>
                    <a:pt x="271" y="286"/>
                  </a:cubicBezTo>
                  <a:cubicBezTo>
                    <a:pt x="274" y="287"/>
                    <a:pt x="278" y="288"/>
                    <a:pt x="281" y="291"/>
                  </a:cubicBezTo>
                  <a:cubicBezTo>
                    <a:pt x="285" y="293"/>
                    <a:pt x="287" y="297"/>
                    <a:pt x="288" y="300"/>
                  </a:cubicBezTo>
                  <a:cubicBezTo>
                    <a:pt x="291" y="307"/>
                    <a:pt x="288" y="316"/>
                    <a:pt x="284" y="324"/>
                  </a:cubicBezTo>
                  <a:cubicBezTo>
                    <a:pt x="282" y="328"/>
                    <a:pt x="279" y="332"/>
                    <a:pt x="276" y="335"/>
                  </a:cubicBezTo>
                  <a:cubicBezTo>
                    <a:pt x="275" y="337"/>
                    <a:pt x="275" y="337"/>
                    <a:pt x="275" y="337"/>
                  </a:cubicBezTo>
                  <a:cubicBezTo>
                    <a:pt x="273" y="339"/>
                    <a:pt x="273" y="339"/>
                    <a:pt x="273" y="339"/>
                  </a:cubicBezTo>
                  <a:cubicBezTo>
                    <a:pt x="269" y="344"/>
                    <a:pt x="269" y="344"/>
                    <a:pt x="269" y="344"/>
                  </a:cubicBezTo>
                  <a:cubicBezTo>
                    <a:pt x="268" y="346"/>
                    <a:pt x="267" y="347"/>
                    <a:pt x="267" y="349"/>
                  </a:cubicBezTo>
                  <a:cubicBezTo>
                    <a:pt x="267" y="349"/>
                    <a:pt x="267" y="350"/>
                    <a:pt x="267" y="350"/>
                  </a:cubicBezTo>
                  <a:cubicBezTo>
                    <a:pt x="267" y="351"/>
                    <a:pt x="267" y="351"/>
                    <a:pt x="267" y="351"/>
                  </a:cubicBezTo>
                  <a:cubicBezTo>
                    <a:pt x="267" y="351"/>
                    <a:pt x="267" y="351"/>
                    <a:pt x="268" y="351"/>
                  </a:cubicBezTo>
                  <a:cubicBezTo>
                    <a:pt x="268" y="352"/>
                    <a:pt x="268" y="352"/>
                    <a:pt x="268" y="352"/>
                  </a:cubicBezTo>
                  <a:cubicBezTo>
                    <a:pt x="268" y="352"/>
                    <a:pt x="269" y="353"/>
                    <a:pt x="270" y="353"/>
                  </a:cubicBezTo>
                  <a:cubicBezTo>
                    <a:pt x="270" y="354"/>
                    <a:pt x="271" y="354"/>
                    <a:pt x="272" y="354"/>
                  </a:cubicBezTo>
                  <a:cubicBezTo>
                    <a:pt x="274" y="355"/>
                    <a:pt x="276" y="356"/>
                    <a:pt x="277" y="356"/>
                  </a:cubicBezTo>
                  <a:cubicBezTo>
                    <a:pt x="278" y="356"/>
                    <a:pt x="279" y="357"/>
                    <a:pt x="280" y="357"/>
                  </a:cubicBezTo>
                  <a:cubicBezTo>
                    <a:pt x="283" y="357"/>
                    <a:pt x="283" y="357"/>
                    <a:pt x="283" y="357"/>
                  </a:cubicBezTo>
                  <a:cubicBezTo>
                    <a:pt x="285" y="358"/>
                    <a:pt x="286" y="358"/>
                    <a:pt x="287" y="358"/>
                  </a:cubicBezTo>
                  <a:cubicBezTo>
                    <a:pt x="292" y="359"/>
                    <a:pt x="297" y="359"/>
                    <a:pt x="303" y="359"/>
                  </a:cubicBezTo>
                  <a:cubicBezTo>
                    <a:pt x="308" y="359"/>
                    <a:pt x="313" y="359"/>
                    <a:pt x="318" y="358"/>
                  </a:cubicBezTo>
                  <a:cubicBezTo>
                    <a:pt x="321" y="357"/>
                    <a:pt x="323" y="356"/>
                    <a:pt x="326" y="355"/>
                  </a:cubicBezTo>
                  <a:cubicBezTo>
                    <a:pt x="327" y="355"/>
                    <a:pt x="327" y="355"/>
                    <a:pt x="327" y="355"/>
                  </a:cubicBezTo>
                  <a:cubicBezTo>
                    <a:pt x="328" y="355"/>
                    <a:pt x="328" y="355"/>
                    <a:pt x="328" y="355"/>
                  </a:cubicBezTo>
                  <a:cubicBezTo>
                    <a:pt x="331" y="353"/>
                    <a:pt x="331" y="353"/>
                    <a:pt x="331" y="353"/>
                  </a:cubicBezTo>
                  <a:cubicBezTo>
                    <a:pt x="333" y="353"/>
                    <a:pt x="335" y="352"/>
                    <a:pt x="337" y="351"/>
                  </a:cubicBezTo>
                  <a:cubicBezTo>
                    <a:pt x="336" y="348"/>
                    <a:pt x="336" y="345"/>
                    <a:pt x="335" y="342"/>
                  </a:cubicBezTo>
                  <a:cubicBezTo>
                    <a:pt x="335" y="340"/>
                    <a:pt x="335" y="340"/>
                    <a:pt x="335" y="340"/>
                  </a:cubicBezTo>
                  <a:cubicBezTo>
                    <a:pt x="335" y="339"/>
                    <a:pt x="335" y="339"/>
                    <a:pt x="335" y="339"/>
                  </a:cubicBezTo>
                  <a:cubicBezTo>
                    <a:pt x="334" y="337"/>
                    <a:pt x="334" y="337"/>
                    <a:pt x="334" y="337"/>
                  </a:cubicBezTo>
                  <a:cubicBezTo>
                    <a:pt x="334" y="333"/>
                    <a:pt x="334" y="330"/>
                    <a:pt x="334" y="327"/>
                  </a:cubicBezTo>
                  <a:cubicBezTo>
                    <a:pt x="334" y="320"/>
                    <a:pt x="336" y="314"/>
                    <a:pt x="339" y="309"/>
                  </a:cubicBezTo>
                  <a:cubicBezTo>
                    <a:pt x="340" y="307"/>
                    <a:pt x="342" y="304"/>
                    <a:pt x="345" y="302"/>
                  </a:cubicBezTo>
                  <a:cubicBezTo>
                    <a:pt x="346" y="301"/>
                    <a:pt x="347" y="300"/>
                    <a:pt x="348" y="299"/>
                  </a:cubicBezTo>
                  <a:cubicBezTo>
                    <a:pt x="349" y="298"/>
                    <a:pt x="350" y="297"/>
                    <a:pt x="352" y="297"/>
                  </a:cubicBezTo>
                  <a:cubicBezTo>
                    <a:pt x="357" y="294"/>
                    <a:pt x="363" y="294"/>
                    <a:pt x="367" y="296"/>
                  </a:cubicBezTo>
                  <a:cubicBezTo>
                    <a:pt x="369" y="296"/>
                    <a:pt x="370" y="297"/>
                    <a:pt x="371" y="297"/>
                  </a:cubicBezTo>
                  <a:cubicBezTo>
                    <a:pt x="371" y="298"/>
                    <a:pt x="372" y="298"/>
                    <a:pt x="372" y="299"/>
                  </a:cubicBezTo>
                  <a:cubicBezTo>
                    <a:pt x="373" y="299"/>
                    <a:pt x="373" y="300"/>
                    <a:pt x="374" y="300"/>
                  </a:cubicBezTo>
                  <a:cubicBezTo>
                    <a:pt x="375" y="303"/>
                    <a:pt x="377" y="305"/>
                    <a:pt x="378" y="308"/>
                  </a:cubicBezTo>
                  <a:cubicBezTo>
                    <a:pt x="380" y="313"/>
                    <a:pt x="380" y="319"/>
                    <a:pt x="378" y="325"/>
                  </a:cubicBezTo>
                  <a:cubicBezTo>
                    <a:pt x="376" y="330"/>
                    <a:pt x="372" y="336"/>
                    <a:pt x="367" y="340"/>
                  </a:cubicBezTo>
                  <a:cubicBezTo>
                    <a:pt x="365" y="343"/>
                    <a:pt x="363" y="345"/>
                    <a:pt x="360" y="347"/>
                  </a:cubicBezTo>
                  <a:cubicBezTo>
                    <a:pt x="359" y="347"/>
                    <a:pt x="359" y="348"/>
                    <a:pt x="358" y="348"/>
                  </a:cubicBezTo>
                  <a:cubicBezTo>
                    <a:pt x="357" y="349"/>
                    <a:pt x="357" y="349"/>
                    <a:pt x="357" y="349"/>
                  </a:cubicBezTo>
                  <a:cubicBezTo>
                    <a:pt x="356" y="350"/>
                    <a:pt x="356" y="350"/>
                    <a:pt x="356" y="350"/>
                  </a:cubicBezTo>
                  <a:cubicBezTo>
                    <a:pt x="353" y="352"/>
                    <a:pt x="351" y="353"/>
                    <a:pt x="348" y="355"/>
                  </a:cubicBezTo>
                  <a:cubicBezTo>
                    <a:pt x="349" y="357"/>
                    <a:pt x="349" y="359"/>
                    <a:pt x="350" y="361"/>
                  </a:cubicBezTo>
                  <a:cubicBezTo>
                    <a:pt x="350" y="362"/>
                    <a:pt x="351" y="363"/>
                    <a:pt x="351" y="364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3" y="369"/>
                    <a:pt x="354" y="371"/>
                    <a:pt x="356" y="373"/>
                  </a:cubicBezTo>
                  <a:cubicBezTo>
                    <a:pt x="358" y="378"/>
                    <a:pt x="361" y="382"/>
                    <a:pt x="364" y="387"/>
                  </a:cubicBezTo>
                  <a:cubicBezTo>
                    <a:pt x="367" y="391"/>
                    <a:pt x="371" y="395"/>
                    <a:pt x="375" y="398"/>
                  </a:cubicBezTo>
                  <a:cubicBezTo>
                    <a:pt x="376" y="399"/>
                    <a:pt x="377" y="400"/>
                    <a:pt x="378" y="400"/>
                  </a:cubicBezTo>
                  <a:cubicBezTo>
                    <a:pt x="379" y="401"/>
                    <a:pt x="379" y="401"/>
                    <a:pt x="380" y="402"/>
                  </a:cubicBezTo>
                  <a:cubicBezTo>
                    <a:pt x="381" y="402"/>
                    <a:pt x="381" y="402"/>
                    <a:pt x="381" y="402"/>
                  </a:cubicBezTo>
                  <a:cubicBezTo>
                    <a:pt x="381" y="402"/>
                    <a:pt x="381" y="402"/>
                    <a:pt x="381" y="402"/>
                  </a:cubicBezTo>
                  <a:cubicBezTo>
                    <a:pt x="383" y="403"/>
                    <a:pt x="383" y="403"/>
                    <a:pt x="383" y="403"/>
                  </a:cubicBezTo>
                  <a:cubicBezTo>
                    <a:pt x="384" y="404"/>
                    <a:pt x="386" y="405"/>
                    <a:pt x="388" y="406"/>
                  </a:cubicBezTo>
                  <a:cubicBezTo>
                    <a:pt x="391" y="407"/>
                    <a:pt x="391" y="407"/>
                    <a:pt x="391" y="407"/>
                  </a:cubicBezTo>
                  <a:cubicBezTo>
                    <a:pt x="392" y="408"/>
                    <a:pt x="392" y="408"/>
                    <a:pt x="392" y="408"/>
                  </a:cubicBezTo>
                  <a:cubicBezTo>
                    <a:pt x="393" y="408"/>
                    <a:pt x="393" y="408"/>
                    <a:pt x="394" y="408"/>
                  </a:cubicBezTo>
                  <a:cubicBezTo>
                    <a:pt x="401" y="393"/>
                    <a:pt x="401" y="393"/>
                    <a:pt x="401" y="393"/>
                  </a:cubicBezTo>
                  <a:cubicBezTo>
                    <a:pt x="406" y="383"/>
                    <a:pt x="406" y="383"/>
                    <a:pt x="406" y="383"/>
                  </a:cubicBezTo>
                  <a:cubicBezTo>
                    <a:pt x="408" y="379"/>
                    <a:pt x="408" y="379"/>
                    <a:pt x="408" y="379"/>
                  </a:cubicBezTo>
                  <a:cubicBezTo>
                    <a:pt x="409" y="378"/>
                    <a:pt x="409" y="378"/>
                    <a:pt x="409" y="378"/>
                  </a:cubicBezTo>
                  <a:cubicBezTo>
                    <a:pt x="409" y="377"/>
                    <a:pt x="409" y="377"/>
                    <a:pt x="409" y="377"/>
                  </a:cubicBezTo>
                  <a:cubicBezTo>
                    <a:pt x="410" y="376"/>
                    <a:pt x="410" y="375"/>
                    <a:pt x="411" y="375"/>
                  </a:cubicBezTo>
                  <a:cubicBezTo>
                    <a:pt x="413" y="372"/>
                    <a:pt x="415" y="370"/>
                    <a:pt x="417" y="367"/>
                  </a:cubicBezTo>
                  <a:cubicBezTo>
                    <a:pt x="420" y="365"/>
                    <a:pt x="422" y="363"/>
                    <a:pt x="425" y="362"/>
                  </a:cubicBezTo>
                  <a:cubicBezTo>
                    <a:pt x="426" y="361"/>
                    <a:pt x="427" y="361"/>
                    <a:pt x="429" y="361"/>
                  </a:cubicBezTo>
                  <a:cubicBezTo>
                    <a:pt x="430" y="361"/>
                    <a:pt x="431" y="361"/>
                    <a:pt x="432" y="361"/>
                  </a:cubicBezTo>
                  <a:cubicBezTo>
                    <a:pt x="437" y="362"/>
                    <a:pt x="441" y="366"/>
                    <a:pt x="444" y="372"/>
                  </a:cubicBezTo>
                  <a:cubicBezTo>
                    <a:pt x="446" y="377"/>
                    <a:pt x="447" y="384"/>
                    <a:pt x="446" y="390"/>
                  </a:cubicBezTo>
                  <a:cubicBezTo>
                    <a:pt x="445" y="393"/>
                    <a:pt x="445" y="396"/>
                    <a:pt x="443" y="399"/>
                  </a:cubicBezTo>
                  <a:cubicBezTo>
                    <a:pt x="442" y="402"/>
                    <a:pt x="440" y="405"/>
                    <a:pt x="438" y="407"/>
                  </a:cubicBezTo>
                  <a:cubicBezTo>
                    <a:pt x="434" y="411"/>
                    <a:pt x="429" y="415"/>
                    <a:pt x="423" y="417"/>
                  </a:cubicBezTo>
                  <a:cubicBezTo>
                    <a:pt x="420" y="418"/>
                    <a:pt x="416" y="418"/>
                    <a:pt x="413" y="418"/>
                  </a:cubicBezTo>
                  <a:cubicBezTo>
                    <a:pt x="411" y="418"/>
                    <a:pt x="410" y="419"/>
                    <a:pt x="408" y="419"/>
                  </a:cubicBezTo>
                  <a:cubicBezTo>
                    <a:pt x="407" y="418"/>
                    <a:pt x="407" y="418"/>
                    <a:pt x="407" y="418"/>
                  </a:cubicBezTo>
                  <a:cubicBezTo>
                    <a:pt x="407" y="418"/>
                    <a:pt x="406" y="418"/>
                    <a:pt x="406" y="418"/>
                  </a:cubicBezTo>
                  <a:cubicBezTo>
                    <a:pt x="405" y="418"/>
                    <a:pt x="404" y="418"/>
                    <a:pt x="404" y="418"/>
                  </a:cubicBezTo>
                  <a:cubicBezTo>
                    <a:pt x="399" y="418"/>
                    <a:pt x="399" y="418"/>
                    <a:pt x="399" y="418"/>
                  </a:cubicBezTo>
                  <a:cubicBezTo>
                    <a:pt x="398" y="419"/>
                    <a:pt x="397" y="421"/>
                    <a:pt x="397" y="423"/>
                  </a:cubicBezTo>
                  <a:cubicBezTo>
                    <a:pt x="395" y="427"/>
                    <a:pt x="395" y="427"/>
                    <a:pt x="395" y="427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87" y="443"/>
                    <a:pt x="387" y="443"/>
                    <a:pt x="387" y="443"/>
                  </a:cubicBezTo>
                  <a:cubicBezTo>
                    <a:pt x="384" y="451"/>
                    <a:pt x="381" y="458"/>
                    <a:pt x="378" y="465"/>
                  </a:cubicBezTo>
                  <a:cubicBezTo>
                    <a:pt x="372" y="480"/>
                    <a:pt x="367" y="495"/>
                    <a:pt x="361" y="510"/>
                  </a:cubicBezTo>
                  <a:cubicBezTo>
                    <a:pt x="351" y="539"/>
                    <a:pt x="341" y="570"/>
                    <a:pt x="332" y="600"/>
                  </a:cubicBezTo>
                  <a:cubicBezTo>
                    <a:pt x="327" y="617"/>
                    <a:pt x="327" y="617"/>
                    <a:pt x="327" y="617"/>
                  </a:cubicBezTo>
                  <a:cubicBezTo>
                    <a:pt x="326" y="622"/>
                    <a:pt x="326" y="622"/>
                    <a:pt x="326" y="622"/>
                  </a:cubicBezTo>
                  <a:cubicBezTo>
                    <a:pt x="325" y="622"/>
                    <a:pt x="325" y="622"/>
                    <a:pt x="325" y="622"/>
                  </a:cubicBezTo>
                  <a:cubicBezTo>
                    <a:pt x="330" y="603"/>
                    <a:pt x="330" y="603"/>
                    <a:pt x="330" y="603"/>
                  </a:cubicBezTo>
                  <a:cubicBezTo>
                    <a:pt x="334" y="592"/>
                    <a:pt x="334" y="592"/>
                    <a:pt x="334" y="592"/>
                  </a:cubicBezTo>
                  <a:cubicBezTo>
                    <a:pt x="342" y="563"/>
                    <a:pt x="352" y="534"/>
                    <a:pt x="362" y="506"/>
                  </a:cubicBezTo>
                  <a:cubicBezTo>
                    <a:pt x="367" y="491"/>
                    <a:pt x="373" y="477"/>
                    <a:pt x="378" y="463"/>
                  </a:cubicBezTo>
                  <a:cubicBezTo>
                    <a:pt x="381" y="456"/>
                    <a:pt x="384" y="449"/>
                    <a:pt x="387" y="442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94" y="426"/>
                    <a:pt x="394" y="426"/>
                    <a:pt x="394" y="426"/>
                  </a:cubicBezTo>
                  <a:cubicBezTo>
                    <a:pt x="398" y="417"/>
                    <a:pt x="398" y="417"/>
                    <a:pt x="398" y="417"/>
                  </a:cubicBezTo>
                  <a:cubicBezTo>
                    <a:pt x="403" y="418"/>
                    <a:pt x="403" y="418"/>
                    <a:pt x="403" y="418"/>
                  </a:cubicBezTo>
                  <a:cubicBezTo>
                    <a:pt x="404" y="418"/>
                    <a:pt x="405" y="418"/>
                    <a:pt x="406" y="418"/>
                  </a:cubicBezTo>
                  <a:cubicBezTo>
                    <a:pt x="406" y="418"/>
                    <a:pt x="407" y="418"/>
                    <a:pt x="407" y="418"/>
                  </a:cubicBezTo>
                  <a:cubicBezTo>
                    <a:pt x="408" y="418"/>
                    <a:pt x="408" y="418"/>
                    <a:pt x="408" y="418"/>
                  </a:cubicBezTo>
                  <a:cubicBezTo>
                    <a:pt x="410" y="418"/>
                    <a:pt x="411" y="418"/>
                    <a:pt x="413" y="418"/>
                  </a:cubicBezTo>
                  <a:cubicBezTo>
                    <a:pt x="416" y="417"/>
                    <a:pt x="419" y="417"/>
                    <a:pt x="422" y="416"/>
                  </a:cubicBezTo>
                  <a:cubicBezTo>
                    <a:pt x="428" y="414"/>
                    <a:pt x="434" y="411"/>
                    <a:pt x="438" y="406"/>
                  </a:cubicBezTo>
                  <a:cubicBezTo>
                    <a:pt x="440" y="404"/>
                    <a:pt x="442" y="402"/>
                    <a:pt x="443" y="399"/>
                  </a:cubicBezTo>
                  <a:cubicBezTo>
                    <a:pt x="444" y="396"/>
                    <a:pt x="445" y="393"/>
                    <a:pt x="445" y="390"/>
                  </a:cubicBezTo>
                  <a:cubicBezTo>
                    <a:pt x="446" y="384"/>
                    <a:pt x="446" y="377"/>
                    <a:pt x="443" y="372"/>
                  </a:cubicBezTo>
                  <a:cubicBezTo>
                    <a:pt x="441" y="367"/>
                    <a:pt x="436" y="362"/>
                    <a:pt x="432" y="362"/>
                  </a:cubicBezTo>
                  <a:cubicBezTo>
                    <a:pt x="431" y="362"/>
                    <a:pt x="431" y="362"/>
                    <a:pt x="430" y="361"/>
                  </a:cubicBezTo>
                  <a:cubicBezTo>
                    <a:pt x="430" y="361"/>
                    <a:pt x="429" y="362"/>
                    <a:pt x="429" y="362"/>
                  </a:cubicBezTo>
                  <a:cubicBezTo>
                    <a:pt x="428" y="362"/>
                    <a:pt x="426" y="362"/>
                    <a:pt x="425" y="363"/>
                  </a:cubicBezTo>
                  <a:cubicBezTo>
                    <a:pt x="423" y="364"/>
                    <a:pt x="420" y="366"/>
                    <a:pt x="418" y="368"/>
                  </a:cubicBezTo>
                  <a:cubicBezTo>
                    <a:pt x="415" y="370"/>
                    <a:pt x="413" y="373"/>
                    <a:pt x="411" y="375"/>
                  </a:cubicBezTo>
                  <a:cubicBezTo>
                    <a:pt x="411" y="376"/>
                    <a:pt x="410" y="377"/>
                    <a:pt x="410" y="377"/>
                  </a:cubicBezTo>
                  <a:cubicBezTo>
                    <a:pt x="409" y="378"/>
                    <a:pt x="409" y="378"/>
                    <a:pt x="409" y="378"/>
                  </a:cubicBezTo>
                  <a:cubicBezTo>
                    <a:pt x="409" y="379"/>
                    <a:pt x="409" y="379"/>
                    <a:pt x="409" y="379"/>
                  </a:cubicBezTo>
                  <a:cubicBezTo>
                    <a:pt x="406" y="384"/>
                    <a:pt x="406" y="384"/>
                    <a:pt x="406" y="384"/>
                  </a:cubicBezTo>
                  <a:cubicBezTo>
                    <a:pt x="402" y="394"/>
                    <a:pt x="402" y="394"/>
                    <a:pt x="402" y="394"/>
                  </a:cubicBezTo>
                  <a:cubicBezTo>
                    <a:pt x="394" y="409"/>
                    <a:pt x="394" y="409"/>
                    <a:pt x="394" y="409"/>
                  </a:cubicBezTo>
                  <a:cubicBezTo>
                    <a:pt x="394" y="409"/>
                    <a:pt x="393" y="409"/>
                    <a:pt x="393" y="409"/>
                  </a:cubicBezTo>
                  <a:cubicBezTo>
                    <a:pt x="391" y="408"/>
                    <a:pt x="391" y="408"/>
                    <a:pt x="391" y="408"/>
                  </a:cubicBezTo>
                  <a:cubicBezTo>
                    <a:pt x="388" y="407"/>
                    <a:pt x="388" y="407"/>
                    <a:pt x="388" y="407"/>
                  </a:cubicBezTo>
                  <a:cubicBezTo>
                    <a:pt x="386" y="406"/>
                    <a:pt x="384" y="405"/>
                    <a:pt x="382" y="404"/>
                  </a:cubicBezTo>
                  <a:cubicBezTo>
                    <a:pt x="381" y="403"/>
                    <a:pt x="381" y="403"/>
                    <a:pt x="381" y="403"/>
                  </a:cubicBezTo>
                  <a:cubicBezTo>
                    <a:pt x="380" y="403"/>
                    <a:pt x="380" y="403"/>
                    <a:pt x="380" y="403"/>
                  </a:cubicBezTo>
                  <a:cubicBezTo>
                    <a:pt x="380" y="402"/>
                    <a:pt x="380" y="402"/>
                    <a:pt x="380" y="402"/>
                  </a:cubicBezTo>
                  <a:cubicBezTo>
                    <a:pt x="379" y="402"/>
                    <a:pt x="378" y="402"/>
                    <a:pt x="378" y="401"/>
                  </a:cubicBezTo>
                  <a:cubicBezTo>
                    <a:pt x="377" y="400"/>
                    <a:pt x="376" y="400"/>
                    <a:pt x="375" y="399"/>
                  </a:cubicBezTo>
                  <a:cubicBezTo>
                    <a:pt x="370" y="395"/>
                    <a:pt x="367" y="391"/>
                    <a:pt x="363" y="387"/>
                  </a:cubicBezTo>
                  <a:cubicBezTo>
                    <a:pt x="360" y="383"/>
                    <a:pt x="357" y="378"/>
                    <a:pt x="355" y="374"/>
                  </a:cubicBezTo>
                  <a:cubicBezTo>
                    <a:pt x="354" y="371"/>
                    <a:pt x="352" y="369"/>
                    <a:pt x="351" y="367"/>
                  </a:cubicBezTo>
                  <a:cubicBezTo>
                    <a:pt x="351" y="366"/>
                    <a:pt x="351" y="366"/>
                    <a:pt x="351" y="366"/>
                  </a:cubicBezTo>
                  <a:cubicBezTo>
                    <a:pt x="350" y="364"/>
                    <a:pt x="350" y="364"/>
                    <a:pt x="350" y="364"/>
                  </a:cubicBezTo>
                  <a:cubicBezTo>
                    <a:pt x="350" y="363"/>
                    <a:pt x="350" y="362"/>
                    <a:pt x="349" y="361"/>
                  </a:cubicBezTo>
                  <a:cubicBezTo>
                    <a:pt x="348" y="359"/>
                    <a:pt x="348" y="357"/>
                    <a:pt x="347" y="355"/>
                  </a:cubicBezTo>
                  <a:cubicBezTo>
                    <a:pt x="350" y="353"/>
                    <a:pt x="352" y="351"/>
                    <a:pt x="355" y="349"/>
                  </a:cubicBezTo>
                  <a:cubicBezTo>
                    <a:pt x="357" y="348"/>
                    <a:pt x="357" y="348"/>
                    <a:pt x="357" y="348"/>
                  </a:cubicBezTo>
                  <a:cubicBezTo>
                    <a:pt x="358" y="348"/>
                    <a:pt x="358" y="348"/>
                    <a:pt x="358" y="348"/>
                  </a:cubicBezTo>
                  <a:cubicBezTo>
                    <a:pt x="358" y="347"/>
                    <a:pt x="359" y="347"/>
                    <a:pt x="359" y="346"/>
                  </a:cubicBezTo>
                  <a:cubicBezTo>
                    <a:pt x="362" y="344"/>
                    <a:pt x="364" y="342"/>
                    <a:pt x="367" y="340"/>
                  </a:cubicBezTo>
                  <a:cubicBezTo>
                    <a:pt x="371" y="335"/>
                    <a:pt x="375" y="330"/>
                    <a:pt x="377" y="325"/>
                  </a:cubicBezTo>
                  <a:cubicBezTo>
                    <a:pt x="379" y="319"/>
                    <a:pt x="379" y="313"/>
                    <a:pt x="377" y="308"/>
                  </a:cubicBezTo>
                  <a:cubicBezTo>
                    <a:pt x="376" y="306"/>
                    <a:pt x="375" y="303"/>
                    <a:pt x="373" y="301"/>
                  </a:cubicBezTo>
                  <a:cubicBezTo>
                    <a:pt x="372" y="301"/>
                    <a:pt x="372" y="300"/>
                    <a:pt x="371" y="299"/>
                  </a:cubicBezTo>
                  <a:cubicBezTo>
                    <a:pt x="371" y="299"/>
                    <a:pt x="371" y="299"/>
                    <a:pt x="370" y="298"/>
                  </a:cubicBezTo>
                  <a:cubicBezTo>
                    <a:pt x="369" y="297"/>
                    <a:pt x="368" y="297"/>
                    <a:pt x="367" y="296"/>
                  </a:cubicBezTo>
                  <a:cubicBezTo>
                    <a:pt x="363" y="295"/>
                    <a:pt x="357" y="295"/>
                    <a:pt x="352" y="298"/>
                  </a:cubicBezTo>
                  <a:cubicBezTo>
                    <a:pt x="351" y="298"/>
                    <a:pt x="350" y="299"/>
                    <a:pt x="349" y="300"/>
                  </a:cubicBezTo>
                  <a:cubicBezTo>
                    <a:pt x="347" y="301"/>
                    <a:pt x="346" y="302"/>
                    <a:pt x="345" y="303"/>
                  </a:cubicBezTo>
                  <a:cubicBezTo>
                    <a:pt x="343" y="305"/>
                    <a:pt x="341" y="307"/>
                    <a:pt x="340" y="310"/>
                  </a:cubicBezTo>
                  <a:cubicBezTo>
                    <a:pt x="337" y="315"/>
                    <a:pt x="335" y="321"/>
                    <a:pt x="335" y="327"/>
                  </a:cubicBezTo>
                  <a:cubicBezTo>
                    <a:pt x="335" y="330"/>
                    <a:pt x="335" y="333"/>
                    <a:pt x="335" y="337"/>
                  </a:cubicBezTo>
                  <a:cubicBezTo>
                    <a:pt x="336" y="339"/>
                    <a:pt x="336" y="339"/>
                    <a:pt x="336" y="339"/>
                  </a:cubicBezTo>
                  <a:cubicBezTo>
                    <a:pt x="336" y="340"/>
                    <a:pt x="336" y="340"/>
                    <a:pt x="336" y="340"/>
                  </a:cubicBezTo>
                  <a:cubicBezTo>
                    <a:pt x="336" y="342"/>
                    <a:pt x="336" y="342"/>
                    <a:pt x="336" y="342"/>
                  </a:cubicBezTo>
                  <a:cubicBezTo>
                    <a:pt x="336" y="343"/>
                    <a:pt x="336" y="343"/>
                    <a:pt x="336" y="343"/>
                  </a:cubicBezTo>
                  <a:cubicBezTo>
                    <a:pt x="337" y="344"/>
                    <a:pt x="337" y="344"/>
                    <a:pt x="337" y="344"/>
                  </a:cubicBezTo>
                  <a:cubicBezTo>
                    <a:pt x="337" y="347"/>
                    <a:pt x="337" y="347"/>
                    <a:pt x="337" y="347"/>
                  </a:cubicBezTo>
                  <a:cubicBezTo>
                    <a:pt x="338" y="351"/>
                    <a:pt x="338" y="351"/>
                    <a:pt x="338" y="351"/>
                  </a:cubicBezTo>
                  <a:cubicBezTo>
                    <a:pt x="336" y="352"/>
                    <a:pt x="334" y="353"/>
                    <a:pt x="332" y="354"/>
                  </a:cubicBezTo>
                  <a:cubicBezTo>
                    <a:pt x="331" y="355"/>
                    <a:pt x="330" y="355"/>
                    <a:pt x="329" y="355"/>
                  </a:cubicBezTo>
                  <a:cubicBezTo>
                    <a:pt x="328" y="356"/>
                    <a:pt x="328" y="356"/>
                    <a:pt x="328" y="356"/>
                  </a:cubicBezTo>
                  <a:cubicBezTo>
                    <a:pt x="326" y="356"/>
                    <a:pt x="326" y="356"/>
                    <a:pt x="326" y="356"/>
                  </a:cubicBezTo>
                  <a:cubicBezTo>
                    <a:pt x="324" y="357"/>
                    <a:pt x="321" y="358"/>
                    <a:pt x="318" y="359"/>
                  </a:cubicBezTo>
                  <a:cubicBezTo>
                    <a:pt x="313" y="360"/>
                    <a:pt x="308" y="360"/>
                    <a:pt x="303" y="360"/>
                  </a:cubicBezTo>
                  <a:cubicBezTo>
                    <a:pt x="297" y="360"/>
                    <a:pt x="292" y="360"/>
                    <a:pt x="287" y="359"/>
                  </a:cubicBezTo>
                  <a:cubicBezTo>
                    <a:pt x="286" y="359"/>
                    <a:pt x="284" y="359"/>
                    <a:pt x="283" y="358"/>
                  </a:cubicBezTo>
                  <a:cubicBezTo>
                    <a:pt x="282" y="358"/>
                    <a:pt x="281" y="358"/>
                    <a:pt x="280" y="358"/>
                  </a:cubicBezTo>
                  <a:cubicBezTo>
                    <a:pt x="279" y="358"/>
                    <a:pt x="278" y="357"/>
                    <a:pt x="277" y="357"/>
                  </a:cubicBezTo>
                  <a:cubicBezTo>
                    <a:pt x="275" y="357"/>
                    <a:pt x="273" y="356"/>
                    <a:pt x="271" y="355"/>
                  </a:cubicBezTo>
                  <a:cubicBezTo>
                    <a:pt x="270" y="355"/>
                    <a:pt x="269" y="354"/>
                    <a:pt x="268" y="354"/>
                  </a:cubicBezTo>
                  <a:cubicBezTo>
                    <a:pt x="268" y="353"/>
                    <a:pt x="267" y="353"/>
                    <a:pt x="267" y="352"/>
                  </a:cubicBezTo>
                  <a:cubicBezTo>
                    <a:pt x="266" y="352"/>
                    <a:pt x="266" y="351"/>
                    <a:pt x="266" y="351"/>
                  </a:cubicBezTo>
                  <a:cubicBezTo>
                    <a:pt x="266" y="350"/>
                    <a:pt x="266" y="350"/>
                    <a:pt x="266" y="350"/>
                  </a:cubicBezTo>
                  <a:cubicBezTo>
                    <a:pt x="266" y="350"/>
                    <a:pt x="266" y="349"/>
                    <a:pt x="265" y="349"/>
                  </a:cubicBezTo>
                  <a:cubicBezTo>
                    <a:pt x="265" y="348"/>
                    <a:pt x="266" y="346"/>
                    <a:pt x="268" y="344"/>
                  </a:cubicBezTo>
                  <a:cubicBezTo>
                    <a:pt x="272" y="339"/>
                    <a:pt x="272" y="339"/>
                    <a:pt x="272" y="339"/>
                  </a:cubicBezTo>
                  <a:cubicBezTo>
                    <a:pt x="274" y="336"/>
                    <a:pt x="274" y="336"/>
                    <a:pt x="274" y="336"/>
                  </a:cubicBezTo>
                  <a:cubicBezTo>
                    <a:pt x="275" y="335"/>
                    <a:pt x="275" y="335"/>
                    <a:pt x="275" y="335"/>
                  </a:cubicBezTo>
                  <a:cubicBezTo>
                    <a:pt x="278" y="331"/>
                    <a:pt x="281" y="327"/>
                    <a:pt x="283" y="323"/>
                  </a:cubicBezTo>
                  <a:cubicBezTo>
                    <a:pt x="285" y="319"/>
                    <a:pt x="287" y="315"/>
                    <a:pt x="288" y="311"/>
                  </a:cubicBezTo>
                  <a:cubicBezTo>
                    <a:pt x="289" y="307"/>
                    <a:pt x="289" y="304"/>
                    <a:pt x="288" y="300"/>
                  </a:cubicBezTo>
                  <a:cubicBezTo>
                    <a:pt x="286" y="297"/>
                    <a:pt x="284" y="294"/>
                    <a:pt x="281" y="292"/>
                  </a:cubicBezTo>
                  <a:cubicBezTo>
                    <a:pt x="277" y="289"/>
                    <a:pt x="274" y="288"/>
                    <a:pt x="270" y="287"/>
                  </a:cubicBezTo>
                  <a:cubicBezTo>
                    <a:pt x="267" y="287"/>
                    <a:pt x="264" y="288"/>
                    <a:pt x="260" y="290"/>
                  </a:cubicBezTo>
                  <a:cubicBezTo>
                    <a:pt x="257" y="292"/>
                    <a:pt x="254" y="295"/>
                    <a:pt x="252" y="299"/>
                  </a:cubicBezTo>
                  <a:cubicBezTo>
                    <a:pt x="247" y="306"/>
                    <a:pt x="243" y="315"/>
                    <a:pt x="242" y="323"/>
                  </a:cubicBezTo>
                  <a:cubicBezTo>
                    <a:pt x="242" y="326"/>
                    <a:pt x="242" y="328"/>
                    <a:pt x="242" y="330"/>
                  </a:cubicBezTo>
                  <a:cubicBezTo>
                    <a:pt x="242" y="330"/>
                    <a:pt x="242" y="331"/>
                    <a:pt x="242" y="331"/>
                  </a:cubicBezTo>
                  <a:cubicBezTo>
                    <a:pt x="242" y="332"/>
                    <a:pt x="242" y="332"/>
                    <a:pt x="242" y="333"/>
                  </a:cubicBezTo>
                  <a:cubicBezTo>
                    <a:pt x="242" y="334"/>
                    <a:pt x="243" y="335"/>
                    <a:pt x="243" y="336"/>
                  </a:cubicBezTo>
                  <a:cubicBezTo>
                    <a:pt x="243" y="338"/>
                    <a:pt x="244" y="340"/>
                    <a:pt x="245" y="342"/>
                  </a:cubicBezTo>
                  <a:cubicBezTo>
                    <a:pt x="245" y="342"/>
                    <a:pt x="245" y="343"/>
                    <a:pt x="246" y="343"/>
                  </a:cubicBezTo>
                  <a:cubicBezTo>
                    <a:pt x="246" y="343"/>
                    <a:pt x="246" y="343"/>
                    <a:pt x="246" y="344"/>
                  </a:cubicBezTo>
                  <a:cubicBezTo>
                    <a:pt x="247" y="346"/>
                    <a:pt x="247" y="346"/>
                    <a:pt x="247" y="346"/>
                  </a:cubicBezTo>
                  <a:cubicBezTo>
                    <a:pt x="248" y="347"/>
                    <a:pt x="250" y="349"/>
                    <a:pt x="251" y="351"/>
                  </a:cubicBezTo>
                  <a:cubicBezTo>
                    <a:pt x="250" y="353"/>
                    <a:pt x="248" y="355"/>
                    <a:pt x="247" y="356"/>
                  </a:cubicBezTo>
                  <a:cubicBezTo>
                    <a:pt x="246" y="357"/>
                    <a:pt x="245" y="358"/>
                    <a:pt x="244" y="359"/>
                  </a:cubicBezTo>
                  <a:cubicBezTo>
                    <a:pt x="243" y="361"/>
                    <a:pt x="243" y="361"/>
                    <a:pt x="243" y="361"/>
                  </a:cubicBezTo>
                  <a:cubicBezTo>
                    <a:pt x="241" y="363"/>
                    <a:pt x="239" y="365"/>
                    <a:pt x="237" y="366"/>
                  </a:cubicBezTo>
                  <a:cubicBezTo>
                    <a:pt x="234" y="370"/>
                    <a:pt x="230" y="374"/>
                    <a:pt x="226" y="377"/>
                  </a:cubicBezTo>
                  <a:cubicBezTo>
                    <a:pt x="222" y="380"/>
                    <a:pt x="217" y="384"/>
                    <a:pt x="213" y="387"/>
                  </a:cubicBezTo>
                  <a:cubicBezTo>
                    <a:pt x="212" y="387"/>
                    <a:pt x="211" y="388"/>
                    <a:pt x="210" y="389"/>
                  </a:cubicBezTo>
                  <a:cubicBezTo>
                    <a:pt x="208" y="390"/>
                    <a:pt x="208" y="390"/>
                    <a:pt x="208" y="390"/>
                  </a:cubicBezTo>
                  <a:cubicBezTo>
                    <a:pt x="207" y="390"/>
                    <a:pt x="207" y="390"/>
                    <a:pt x="207" y="390"/>
                  </a:cubicBezTo>
                  <a:cubicBezTo>
                    <a:pt x="206" y="391"/>
                    <a:pt x="206" y="391"/>
                    <a:pt x="206" y="391"/>
                  </a:cubicBezTo>
                  <a:cubicBezTo>
                    <a:pt x="205" y="392"/>
                    <a:pt x="204" y="392"/>
                    <a:pt x="203" y="393"/>
                  </a:cubicBezTo>
                  <a:cubicBezTo>
                    <a:pt x="202" y="393"/>
                    <a:pt x="201" y="394"/>
                    <a:pt x="200" y="394"/>
                  </a:cubicBezTo>
                  <a:cubicBezTo>
                    <a:pt x="198" y="395"/>
                    <a:pt x="196" y="396"/>
                    <a:pt x="194" y="397"/>
                  </a:cubicBezTo>
                  <a:cubicBezTo>
                    <a:pt x="187" y="385"/>
                    <a:pt x="187" y="385"/>
                    <a:pt x="187" y="385"/>
                  </a:cubicBezTo>
                  <a:cubicBezTo>
                    <a:pt x="184" y="378"/>
                    <a:pt x="184" y="378"/>
                    <a:pt x="184" y="378"/>
                  </a:cubicBezTo>
                  <a:cubicBezTo>
                    <a:pt x="182" y="374"/>
                    <a:pt x="179" y="370"/>
                    <a:pt x="177" y="367"/>
                  </a:cubicBezTo>
                  <a:cubicBezTo>
                    <a:pt x="174" y="363"/>
                    <a:pt x="170" y="360"/>
                    <a:pt x="167" y="358"/>
                  </a:cubicBezTo>
                  <a:cubicBezTo>
                    <a:pt x="163" y="356"/>
                    <a:pt x="159" y="355"/>
                    <a:pt x="155" y="355"/>
                  </a:cubicBezTo>
                  <a:cubicBezTo>
                    <a:pt x="152" y="355"/>
                    <a:pt x="148" y="356"/>
                    <a:pt x="144" y="358"/>
                  </a:cubicBezTo>
                  <a:cubicBezTo>
                    <a:pt x="141" y="361"/>
                    <a:pt x="138" y="363"/>
                    <a:pt x="137" y="367"/>
                  </a:cubicBezTo>
                  <a:cubicBezTo>
                    <a:pt x="136" y="370"/>
                    <a:pt x="135" y="374"/>
                    <a:pt x="136" y="378"/>
                  </a:cubicBezTo>
                  <a:cubicBezTo>
                    <a:pt x="137" y="382"/>
                    <a:pt x="139" y="386"/>
                    <a:pt x="141" y="389"/>
                  </a:cubicBezTo>
                  <a:cubicBezTo>
                    <a:pt x="141" y="388"/>
                    <a:pt x="139" y="386"/>
                    <a:pt x="139" y="386"/>
                  </a:cubicBezTo>
                  <a:cubicBezTo>
                    <a:pt x="139" y="385"/>
                    <a:pt x="139" y="386"/>
                    <a:pt x="139" y="387"/>
                  </a:cubicBezTo>
                  <a:cubicBezTo>
                    <a:pt x="140" y="388"/>
                    <a:pt x="141" y="389"/>
                    <a:pt x="142" y="392"/>
                  </a:cubicBezTo>
                  <a:cubicBezTo>
                    <a:pt x="140" y="388"/>
                    <a:pt x="137" y="384"/>
                    <a:pt x="136" y="380"/>
                  </a:cubicBezTo>
                  <a:close/>
                  <a:moveTo>
                    <a:pt x="183" y="623"/>
                  </a:moveTo>
                  <a:cubicBezTo>
                    <a:pt x="180" y="624"/>
                    <a:pt x="177" y="625"/>
                    <a:pt x="175" y="626"/>
                  </a:cubicBezTo>
                  <a:cubicBezTo>
                    <a:pt x="172" y="628"/>
                    <a:pt x="170" y="630"/>
                    <a:pt x="169" y="632"/>
                  </a:cubicBezTo>
                  <a:cubicBezTo>
                    <a:pt x="166" y="637"/>
                    <a:pt x="165" y="642"/>
                    <a:pt x="165" y="648"/>
                  </a:cubicBezTo>
                  <a:cubicBezTo>
                    <a:pt x="165" y="653"/>
                    <a:pt x="167" y="658"/>
                    <a:pt x="171" y="662"/>
                  </a:cubicBezTo>
                  <a:cubicBezTo>
                    <a:pt x="173" y="664"/>
                    <a:pt x="175" y="666"/>
                    <a:pt x="178" y="667"/>
                  </a:cubicBezTo>
                  <a:cubicBezTo>
                    <a:pt x="179" y="668"/>
                    <a:pt x="181" y="668"/>
                    <a:pt x="182" y="668"/>
                  </a:cubicBezTo>
                  <a:cubicBezTo>
                    <a:pt x="183" y="669"/>
                    <a:pt x="184" y="669"/>
                    <a:pt x="184" y="669"/>
                  </a:cubicBezTo>
                  <a:cubicBezTo>
                    <a:pt x="185" y="669"/>
                    <a:pt x="185" y="669"/>
                    <a:pt x="185" y="669"/>
                  </a:cubicBezTo>
                  <a:cubicBezTo>
                    <a:pt x="186" y="669"/>
                    <a:pt x="186" y="669"/>
                    <a:pt x="186" y="669"/>
                  </a:cubicBezTo>
                  <a:cubicBezTo>
                    <a:pt x="199" y="669"/>
                    <a:pt x="199" y="669"/>
                    <a:pt x="199" y="669"/>
                  </a:cubicBezTo>
                  <a:cubicBezTo>
                    <a:pt x="224" y="669"/>
                    <a:pt x="224" y="669"/>
                    <a:pt x="224" y="669"/>
                  </a:cubicBezTo>
                  <a:cubicBezTo>
                    <a:pt x="257" y="669"/>
                    <a:pt x="290" y="670"/>
                    <a:pt x="325" y="669"/>
                  </a:cubicBezTo>
                  <a:cubicBezTo>
                    <a:pt x="325" y="670"/>
                    <a:pt x="325" y="670"/>
                    <a:pt x="325" y="670"/>
                  </a:cubicBezTo>
                  <a:cubicBezTo>
                    <a:pt x="311" y="670"/>
                    <a:pt x="311" y="670"/>
                    <a:pt x="311" y="670"/>
                  </a:cubicBezTo>
                  <a:cubicBezTo>
                    <a:pt x="298" y="670"/>
                    <a:pt x="298" y="670"/>
                    <a:pt x="298" y="670"/>
                  </a:cubicBezTo>
                  <a:cubicBezTo>
                    <a:pt x="273" y="670"/>
                    <a:pt x="248" y="670"/>
                    <a:pt x="223" y="670"/>
                  </a:cubicBezTo>
                  <a:cubicBezTo>
                    <a:pt x="198" y="670"/>
                    <a:pt x="198" y="670"/>
                    <a:pt x="198" y="670"/>
                  </a:cubicBezTo>
                  <a:cubicBezTo>
                    <a:pt x="186" y="670"/>
                    <a:pt x="186" y="670"/>
                    <a:pt x="186" y="670"/>
                  </a:cubicBezTo>
                  <a:cubicBezTo>
                    <a:pt x="185" y="670"/>
                    <a:pt x="185" y="670"/>
                    <a:pt x="185" y="670"/>
                  </a:cubicBezTo>
                  <a:cubicBezTo>
                    <a:pt x="184" y="670"/>
                    <a:pt x="184" y="670"/>
                    <a:pt x="184" y="670"/>
                  </a:cubicBezTo>
                  <a:cubicBezTo>
                    <a:pt x="183" y="670"/>
                    <a:pt x="182" y="669"/>
                    <a:pt x="181" y="669"/>
                  </a:cubicBezTo>
                  <a:cubicBezTo>
                    <a:pt x="180" y="669"/>
                    <a:pt x="178" y="669"/>
                    <a:pt x="177" y="668"/>
                  </a:cubicBezTo>
                  <a:cubicBezTo>
                    <a:pt x="174" y="667"/>
                    <a:pt x="172" y="665"/>
                    <a:pt x="170" y="663"/>
                  </a:cubicBezTo>
                  <a:cubicBezTo>
                    <a:pt x="166" y="658"/>
                    <a:pt x="164" y="653"/>
                    <a:pt x="164" y="648"/>
                  </a:cubicBezTo>
                  <a:cubicBezTo>
                    <a:pt x="164" y="642"/>
                    <a:pt x="165" y="637"/>
                    <a:pt x="168" y="632"/>
                  </a:cubicBezTo>
                  <a:cubicBezTo>
                    <a:pt x="170" y="630"/>
                    <a:pt x="172" y="627"/>
                    <a:pt x="174" y="626"/>
                  </a:cubicBezTo>
                  <a:cubicBezTo>
                    <a:pt x="176" y="624"/>
                    <a:pt x="179" y="623"/>
                    <a:pt x="182" y="623"/>
                  </a:cubicBezTo>
                  <a:cubicBezTo>
                    <a:pt x="182" y="623"/>
                    <a:pt x="183" y="623"/>
                    <a:pt x="183" y="623"/>
                  </a:cubicBezTo>
                  <a:cubicBezTo>
                    <a:pt x="183" y="623"/>
                    <a:pt x="183" y="623"/>
                    <a:pt x="183" y="623"/>
                  </a:cubicBezTo>
                  <a:close/>
                  <a:moveTo>
                    <a:pt x="248" y="379"/>
                  </a:moveTo>
                  <a:cubicBezTo>
                    <a:pt x="251" y="377"/>
                    <a:pt x="253" y="375"/>
                    <a:pt x="255" y="372"/>
                  </a:cubicBezTo>
                  <a:cubicBezTo>
                    <a:pt x="259" y="368"/>
                    <a:pt x="259" y="368"/>
                    <a:pt x="259" y="368"/>
                  </a:cubicBezTo>
                  <a:cubicBezTo>
                    <a:pt x="260" y="368"/>
                    <a:pt x="261" y="369"/>
                    <a:pt x="262" y="369"/>
                  </a:cubicBezTo>
                  <a:cubicBezTo>
                    <a:pt x="262" y="369"/>
                    <a:pt x="262" y="369"/>
                    <a:pt x="262" y="369"/>
                  </a:cubicBezTo>
                  <a:cubicBezTo>
                    <a:pt x="263" y="370"/>
                    <a:pt x="263" y="370"/>
                    <a:pt x="263" y="370"/>
                  </a:cubicBezTo>
                  <a:cubicBezTo>
                    <a:pt x="264" y="370"/>
                    <a:pt x="264" y="370"/>
                    <a:pt x="264" y="370"/>
                  </a:cubicBezTo>
                  <a:cubicBezTo>
                    <a:pt x="266" y="371"/>
                    <a:pt x="266" y="371"/>
                    <a:pt x="266" y="371"/>
                  </a:cubicBezTo>
                  <a:cubicBezTo>
                    <a:pt x="270" y="372"/>
                    <a:pt x="273" y="373"/>
                    <a:pt x="276" y="374"/>
                  </a:cubicBezTo>
                  <a:cubicBezTo>
                    <a:pt x="283" y="376"/>
                    <a:pt x="290" y="377"/>
                    <a:pt x="297" y="377"/>
                  </a:cubicBezTo>
                  <a:cubicBezTo>
                    <a:pt x="304" y="377"/>
                    <a:pt x="311" y="377"/>
                    <a:pt x="318" y="376"/>
                  </a:cubicBezTo>
                  <a:cubicBezTo>
                    <a:pt x="321" y="375"/>
                    <a:pt x="324" y="375"/>
                    <a:pt x="328" y="374"/>
                  </a:cubicBezTo>
                  <a:cubicBezTo>
                    <a:pt x="330" y="373"/>
                    <a:pt x="330" y="373"/>
                    <a:pt x="330" y="373"/>
                  </a:cubicBezTo>
                  <a:cubicBezTo>
                    <a:pt x="332" y="372"/>
                    <a:pt x="332" y="372"/>
                    <a:pt x="332" y="372"/>
                  </a:cubicBezTo>
                  <a:cubicBezTo>
                    <a:pt x="333" y="372"/>
                    <a:pt x="334" y="372"/>
                    <a:pt x="334" y="371"/>
                  </a:cubicBezTo>
                  <a:cubicBezTo>
                    <a:pt x="334" y="372"/>
                    <a:pt x="334" y="372"/>
                    <a:pt x="335" y="372"/>
                  </a:cubicBezTo>
                  <a:cubicBezTo>
                    <a:pt x="335" y="373"/>
                    <a:pt x="335" y="373"/>
                    <a:pt x="335" y="374"/>
                  </a:cubicBezTo>
                  <a:cubicBezTo>
                    <a:pt x="336" y="375"/>
                    <a:pt x="336" y="375"/>
                    <a:pt x="336" y="375"/>
                  </a:cubicBezTo>
                  <a:cubicBezTo>
                    <a:pt x="336" y="376"/>
                    <a:pt x="336" y="376"/>
                    <a:pt x="336" y="376"/>
                  </a:cubicBezTo>
                  <a:cubicBezTo>
                    <a:pt x="336" y="376"/>
                    <a:pt x="337" y="377"/>
                    <a:pt x="337" y="378"/>
                  </a:cubicBezTo>
                  <a:cubicBezTo>
                    <a:pt x="338" y="380"/>
                    <a:pt x="340" y="383"/>
                    <a:pt x="341" y="386"/>
                  </a:cubicBezTo>
                  <a:cubicBezTo>
                    <a:pt x="345" y="391"/>
                    <a:pt x="348" y="396"/>
                    <a:pt x="352" y="400"/>
                  </a:cubicBezTo>
                  <a:cubicBezTo>
                    <a:pt x="356" y="405"/>
                    <a:pt x="361" y="409"/>
                    <a:pt x="365" y="413"/>
                  </a:cubicBezTo>
                  <a:cubicBezTo>
                    <a:pt x="368" y="415"/>
                    <a:pt x="370" y="416"/>
                    <a:pt x="373" y="418"/>
                  </a:cubicBezTo>
                  <a:cubicBezTo>
                    <a:pt x="375" y="419"/>
                    <a:pt x="375" y="419"/>
                    <a:pt x="375" y="419"/>
                  </a:cubicBezTo>
                  <a:cubicBezTo>
                    <a:pt x="376" y="420"/>
                    <a:pt x="376" y="420"/>
                    <a:pt x="376" y="420"/>
                  </a:cubicBezTo>
                  <a:cubicBezTo>
                    <a:pt x="376" y="420"/>
                    <a:pt x="377" y="420"/>
                    <a:pt x="378" y="421"/>
                  </a:cubicBezTo>
                  <a:cubicBezTo>
                    <a:pt x="372" y="434"/>
                    <a:pt x="372" y="434"/>
                    <a:pt x="372" y="434"/>
                  </a:cubicBezTo>
                  <a:cubicBezTo>
                    <a:pt x="369" y="440"/>
                    <a:pt x="367" y="445"/>
                    <a:pt x="364" y="451"/>
                  </a:cubicBezTo>
                  <a:cubicBezTo>
                    <a:pt x="359" y="462"/>
                    <a:pt x="355" y="473"/>
                    <a:pt x="350" y="484"/>
                  </a:cubicBezTo>
                  <a:cubicBezTo>
                    <a:pt x="355" y="473"/>
                    <a:pt x="359" y="462"/>
                    <a:pt x="364" y="451"/>
                  </a:cubicBezTo>
                  <a:cubicBezTo>
                    <a:pt x="367" y="445"/>
                    <a:pt x="369" y="439"/>
                    <a:pt x="371" y="434"/>
                  </a:cubicBezTo>
                  <a:cubicBezTo>
                    <a:pt x="377" y="421"/>
                    <a:pt x="377" y="421"/>
                    <a:pt x="377" y="421"/>
                  </a:cubicBezTo>
                  <a:cubicBezTo>
                    <a:pt x="377" y="420"/>
                    <a:pt x="376" y="420"/>
                    <a:pt x="376" y="420"/>
                  </a:cubicBezTo>
                  <a:cubicBezTo>
                    <a:pt x="375" y="419"/>
                    <a:pt x="375" y="419"/>
                    <a:pt x="375" y="419"/>
                  </a:cubicBezTo>
                  <a:cubicBezTo>
                    <a:pt x="373" y="418"/>
                    <a:pt x="373" y="418"/>
                    <a:pt x="373" y="418"/>
                  </a:cubicBezTo>
                  <a:cubicBezTo>
                    <a:pt x="370" y="417"/>
                    <a:pt x="368" y="415"/>
                    <a:pt x="365" y="413"/>
                  </a:cubicBezTo>
                  <a:cubicBezTo>
                    <a:pt x="360" y="409"/>
                    <a:pt x="356" y="405"/>
                    <a:pt x="352" y="400"/>
                  </a:cubicBezTo>
                  <a:cubicBezTo>
                    <a:pt x="348" y="396"/>
                    <a:pt x="344" y="391"/>
                    <a:pt x="341" y="386"/>
                  </a:cubicBezTo>
                  <a:cubicBezTo>
                    <a:pt x="340" y="383"/>
                    <a:pt x="338" y="380"/>
                    <a:pt x="337" y="378"/>
                  </a:cubicBezTo>
                  <a:cubicBezTo>
                    <a:pt x="336" y="376"/>
                    <a:pt x="336" y="376"/>
                    <a:pt x="336" y="376"/>
                  </a:cubicBezTo>
                  <a:cubicBezTo>
                    <a:pt x="336" y="375"/>
                    <a:pt x="336" y="375"/>
                    <a:pt x="336" y="375"/>
                  </a:cubicBezTo>
                  <a:cubicBezTo>
                    <a:pt x="335" y="374"/>
                    <a:pt x="335" y="374"/>
                    <a:pt x="335" y="374"/>
                  </a:cubicBezTo>
                  <a:cubicBezTo>
                    <a:pt x="335" y="373"/>
                    <a:pt x="335" y="373"/>
                    <a:pt x="335" y="372"/>
                  </a:cubicBezTo>
                  <a:cubicBezTo>
                    <a:pt x="334" y="372"/>
                    <a:pt x="334" y="372"/>
                    <a:pt x="334" y="371"/>
                  </a:cubicBezTo>
                  <a:cubicBezTo>
                    <a:pt x="334" y="372"/>
                    <a:pt x="333" y="372"/>
                    <a:pt x="332" y="372"/>
                  </a:cubicBezTo>
                  <a:cubicBezTo>
                    <a:pt x="330" y="373"/>
                    <a:pt x="330" y="373"/>
                    <a:pt x="330" y="373"/>
                  </a:cubicBezTo>
                  <a:cubicBezTo>
                    <a:pt x="328" y="374"/>
                    <a:pt x="328" y="374"/>
                    <a:pt x="328" y="374"/>
                  </a:cubicBezTo>
                  <a:cubicBezTo>
                    <a:pt x="324" y="375"/>
                    <a:pt x="321" y="375"/>
                    <a:pt x="318" y="376"/>
                  </a:cubicBezTo>
                  <a:cubicBezTo>
                    <a:pt x="311" y="377"/>
                    <a:pt x="304" y="378"/>
                    <a:pt x="297" y="377"/>
                  </a:cubicBezTo>
                  <a:cubicBezTo>
                    <a:pt x="290" y="377"/>
                    <a:pt x="283" y="376"/>
                    <a:pt x="276" y="374"/>
                  </a:cubicBezTo>
                  <a:cubicBezTo>
                    <a:pt x="273" y="374"/>
                    <a:pt x="270" y="373"/>
                    <a:pt x="266" y="371"/>
                  </a:cubicBezTo>
                  <a:cubicBezTo>
                    <a:pt x="265" y="371"/>
                    <a:pt x="265" y="371"/>
                    <a:pt x="264" y="370"/>
                  </a:cubicBezTo>
                  <a:cubicBezTo>
                    <a:pt x="263" y="370"/>
                    <a:pt x="263" y="370"/>
                    <a:pt x="263" y="370"/>
                  </a:cubicBezTo>
                  <a:cubicBezTo>
                    <a:pt x="262" y="370"/>
                    <a:pt x="262" y="370"/>
                    <a:pt x="262" y="370"/>
                  </a:cubicBezTo>
                  <a:cubicBezTo>
                    <a:pt x="262" y="369"/>
                    <a:pt x="262" y="369"/>
                    <a:pt x="262" y="369"/>
                  </a:cubicBezTo>
                  <a:cubicBezTo>
                    <a:pt x="261" y="369"/>
                    <a:pt x="260" y="369"/>
                    <a:pt x="259" y="368"/>
                  </a:cubicBezTo>
                  <a:cubicBezTo>
                    <a:pt x="258" y="369"/>
                    <a:pt x="257" y="370"/>
                    <a:pt x="255" y="373"/>
                  </a:cubicBezTo>
                  <a:cubicBezTo>
                    <a:pt x="253" y="375"/>
                    <a:pt x="250" y="377"/>
                    <a:pt x="248" y="379"/>
                  </a:cubicBezTo>
                  <a:cubicBezTo>
                    <a:pt x="244" y="384"/>
                    <a:pt x="239" y="388"/>
                    <a:pt x="235" y="392"/>
                  </a:cubicBezTo>
                  <a:cubicBezTo>
                    <a:pt x="234" y="393"/>
                    <a:pt x="235" y="393"/>
                    <a:pt x="236" y="393"/>
                  </a:cubicBezTo>
                  <a:cubicBezTo>
                    <a:pt x="236" y="392"/>
                    <a:pt x="238" y="391"/>
                    <a:pt x="242" y="388"/>
                  </a:cubicBezTo>
                  <a:cubicBezTo>
                    <a:pt x="244" y="386"/>
                    <a:pt x="247" y="384"/>
                    <a:pt x="251" y="380"/>
                  </a:cubicBezTo>
                  <a:cubicBezTo>
                    <a:pt x="252" y="378"/>
                    <a:pt x="254" y="377"/>
                    <a:pt x="256" y="374"/>
                  </a:cubicBezTo>
                  <a:cubicBezTo>
                    <a:pt x="259" y="372"/>
                    <a:pt x="259" y="372"/>
                    <a:pt x="259" y="372"/>
                  </a:cubicBezTo>
                  <a:cubicBezTo>
                    <a:pt x="259" y="371"/>
                    <a:pt x="259" y="371"/>
                    <a:pt x="260" y="371"/>
                  </a:cubicBezTo>
                  <a:cubicBezTo>
                    <a:pt x="260" y="371"/>
                    <a:pt x="260" y="371"/>
                    <a:pt x="260" y="371"/>
                  </a:cubicBezTo>
                  <a:cubicBezTo>
                    <a:pt x="261" y="371"/>
                    <a:pt x="261" y="371"/>
                    <a:pt x="261" y="371"/>
                  </a:cubicBezTo>
                  <a:cubicBezTo>
                    <a:pt x="262" y="372"/>
                    <a:pt x="262" y="372"/>
                    <a:pt x="262" y="372"/>
                  </a:cubicBezTo>
                  <a:cubicBezTo>
                    <a:pt x="264" y="373"/>
                    <a:pt x="266" y="374"/>
                    <a:pt x="268" y="374"/>
                  </a:cubicBezTo>
                  <a:cubicBezTo>
                    <a:pt x="273" y="376"/>
                    <a:pt x="277" y="377"/>
                    <a:pt x="282" y="378"/>
                  </a:cubicBezTo>
                  <a:cubicBezTo>
                    <a:pt x="291" y="379"/>
                    <a:pt x="299" y="379"/>
                    <a:pt x="307" y="379"/>
                  </a:cubicBezTo>
                  <a:cubicBezTo>
                    <a:pt x="312" y="379"/>
                    <a:pt x="317" y="378"/>
                    <a:pt x="323" y="377"/>
                  </a:cubicBezTo>
                  <a:cubicBezTo>
                    <a:pt x="325" y="377"/>
                    <a:pt x="328" y="376"/>
                    <a:pt x="331" y="375"/>
                  </a:cubicBezTo>
                  <a:cubicBezTo>
                    <a:pt x="332" y="375"/>
                    <a:pt x="332" y="375"/>
                    <a:pt x="332" y="375"/>
                  </a:cubicBezTo>
                  <a:cubicBezTo>
                    <a:pt x="333" y="374"/>
                    <a:pt x="333" y="374"/>
                    <a:pt x="333" y="374"/>
                  </a:cubicBezTo>
                  <a:cubicBezTo>
                    <a:pt x="333" y="375"/>
                    <a:pt x="333" y="375"/>
                    <a:pt x="333" y="375"/>
                  </a:cubicBezTo>
                  <a:cubicBezTo>
                    <a:pt x="334" y="376"/>
                    <a:pt x="334" y="376"/>
                    <a:pt x="334" y="376"/>
                  </a:cubicBezTo>
                  <a:cubicBezTo>
                    <a:pt x="334" y="376"/>
                    <a:pt x="334" y="376"/>
                    <a:pt x="334" y="376"/>
                  </a:cubicBezTo>
                  <a:cubicBezTo>
                    <a:pt x="334" y="377"/>
                    <a:pt x="334" y="377"/>
                    <a:pt x="334" y="377"/>
                  </a:cubicBezTo>
                  <a:cubicBezTo>
                    <a:pt x="334" y="378"/>
                    <a:pt x="334" y="378"/>
                    <a:pt x="334" y="378"/>
                  </a:cubicBezTo>
                  <a:cubicBezTo>
                    <a:pt x="336" y="380"/>
                    <a:pt x="337" y="383"/>
                    <a:pt x="339" y="386"/>
                  </a:cubicBezTo>
                  <a:cubicBezTo>
                    <a:pt x="342" y="391"/>
                    <a:pt x="345" y="397"/>
                    <a:pt x="350" y="401"/>
                  </a:cubicBezTo>
                  <a:cubicBezTo>
                    <a:pt x="354" y="406"/>
                    <a:pt x="358" y="411"/>
                    <a:pt x="363" y="415"/>
                  </a:cubicBezTo>
                  <a:cubicBezTo>
                    <a:pt x="366" y="417"/>
                    <a:pt x="369" y="418"/>
                    <a:pt x="371" y="420"/>
                  </a:cubicBezTo>
                  <a:cubicBezTo>
                    <a:pt x="374" y="421"/>
                    <a:pt x="374" y="421"/>
                    <a:pt x="374" y="421"/>
                  </a:cubicBezTo>
                  <a:cubicBezTo>
                    <a:pt x="374" y="422"/>
                    <a:pt x="374" y="422"/>
                    <a:pt x="374" y="422"/>
                  </a:cubicBezTo>
                  <a:cubicBezTo>
                    <a:pt x="374" y="422"/>
                    <a:pt x="374" y="422"/>
                    <a:pt x="374" y="423"/>
                  </a:cubicBezTo>
                  <a:cubicBezTo>
                    <a:pt x="372" y="428"/>
                    <a:pt x="372" y="428"/>
                    <a:pt x="372" y="428"/>
                  </a:cubicBezTo>
                  <a:cubicBezTo>
                    <a:pt x="366" y="440"/>
                    <a:pt x="366" y="440"/>
                    <a:pt x="366" y="440"/>
                  </a:cubicBezTo>
                  <a:cubicBezTo>
                    <a:pt x="363" y="448"/>
                    <a:pt x="360" y="456"/>
                    <a:pt x="356" y="464"/>
                  </a:cubicBezTo>
                  <a:cubicBezTo>
                    <a:pt x="350" y="480"/>
                    <a:pt x="344" y="495"/>
                    <a:pt x="338" y="511"/>
                  </a:cubicBezTo>
                  <a:cubicBezTo>
                    <a:pt x="330" y="534"/>
                    <a:pt x="322" y="557"/>
                    <a:pt x="315" y="580"/>
                  </a:cubicBezTo>
                  <a:cubicBezTo>
                    <a:pt x="314" y="585"/>
                    <a:pt x="312" y="591"/>
                    <a:pt x="310" y="597"/>
                  </a:cubicBezTo>
                  <a:cubicBezTo>
                    <a:pt x="308" y="606"/>
                    <a:pt x="308" y="606"/>
                    <a:pt x="308" y="606"/>
                  </a:cubicBezTo>
                  <a:cubicBezTo>
                    <a:pt x="307" y="608"/>
                    <a:pt x="307" y="608"/>
                    <a:pt x="307" y="608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6" y="609"/>
                    <a:pt x="306" y="609"/>
                    <a:pt x="306" y="609"/>
                  </a:cubicBezTo>
                  <a:cubicBezTo>
                    <a:pt x="304" y="609"/>
                    <a:pt x="304" y="609"/>
                    <a:pt x="304" y="609"/>
                  </a:cubicBezTo>
                  <a:cubicBezTo>
                    <a:pt x="295" y="609"/>
                    <a:pt x="295" y="609"/>
                    <a:pt x="295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0" y="587"/>
                    <a:pt x="280" y="587"/>
                    <a:pt x="280" y="587"/>
                  </a:cubicBezTo>
                  <a:cubicBezTo>
                    <a:pt x="277" y="579"/>
                    <a:pt x="275" y="571"/>
                    <a:pt x="272" y="563"/>
                  </a:cubicBezTo>
                  <a:cubicBezTo>
                    <a:pt x="267" y="547"/>
                    <a:pt x="262" y="531"/>
                    <a:pt x="256" y="515"/>
                  </a:cubicBezTo>
                  <a:cubicBezTo>
                    <a:pt x="246" y="484"/>
                    <a:pt x="234" y="454"/>
                    <a:pt x="222" y="429"/>
                  </a:cubicBezTo>
                  <a:cubicBezTo>
                    <a:pt x="217" y="418"/>
                    <a:pt x="214" y="411"/>
                    <a:pt x="211" y="408"/>
                  </a:cubicBezTo>
                  <a:cubicBezTo>
                    <a:pt x="210" y="406"/>
                    <a:pt x="210" y="405"/>
                    <a:pt x="209" y="405"/>
                  </a:cubicBezTo>
                  <a:cubicBezTo>
                    <a:pt x="212" y="404"/>
                    <a:pt x="215" y="402"/>
                    <a:pt x="220" y="400"/>
                  </a:cubicBezTo>
                  <a:cubicBezTo>
                    <a:pt x="223" y="398"/>
                    <a:pt x="226" y="395"/>
                    <a:pt x="229" y="393"/>
                  </a:cubicBezTo>
                  <a:cubicBezTo>
                    <a:pt x="232" y="391"/>
                    <a:pt x="234" y="389"/>
                    <a:pt x="234" y="389"/>
                  </a:cubicBezTo>
                  <a:cubicBezTo>
                    <a:pt x="237" y="388"/>
                    <a:pt x="236" y="389"/>
                    <a:pt x="235" y="391"/>
                  </a:cubicBezTo>
                  <a:cubicBezTo>
                    <a:pt x="240" y="387"/>
                    <a:pt x="244" y="383"/>
                    <a:pt x="248" y="379"/>
                  </a:cubicBezTo>
                  <a:close/>
                  <a:moveTo>
                    <a:pt x="318" y="622"/>
                  </a:moveTo>
                  <a:cubicBezTo>
                    <a:pt x="319" y="621"/>
                    <a:pt x="319" y="621"/>
                    <a:pt x="319" y="621"/>
                  </a:cubicBezTo>
                  <a:cubicBezTo>
                    <a:pt x="323" y="606"/>
                    <a:pt x="323" y="606"/>
                    <a:pt x="323" y="606"/>
                  </a:cubicBezTo>
                  <a:cubicBezTo>
                    <a:pt x="325" y="599"/>
                    <a:pt x="327" y="592"/>
                    <a:pt x="329" y="585"/>
                  </a:cubicBezTo>
                  <a:cubicBezTo>
                    <a:pt x="337" y="557"/>
                    <a:pt x="346" y="530"/>
                    <a:pt x="356" y="502"/>
                  </a:cubicBezTo>
                  <a:cubicBezTo>
                    <a:pt x="361" y="489"/>
                    <a:pt x="366" y="475"/>
                    <a:pt x="372" y="462"/>
                  </a:cubicBezTo>
                  <a:cubicBezTo>
                    <a:pt x="374" y="455"/>
                    <a:pt x="377" y="448"/>
                    <a:pt x="380" y="442"/>
                  </a:cubicBezTo>
                  <a:cubicBezTo>
                    <a:pt x="385" y="432"/>
                    <a:pt x="385" y="432"/>
                    <a:pt x="385" y="432"/>
                  </a:cubicBezTo>
                  <a:cubicBezTo>
                    <a:pt x="392" y="416"/>
                    <a:pt x="392" y="416"/>
                    <a:pt x="392" y="416"/>
                  </a:cubicBezTo>
                  <a:cubicBezTo>
                    <a:pt x="386" y="413"/>
                    <a:pt x="386" y="413"/>
                    <a:pt x="386" y="413"/>
                  </a:cubicBezTo>
                  <a:cubicBezTo>
                    <a:pt x="385" y="412"/>
                    <a:pt x="384" y="412"/>
                    <a:pt x="383" y="411"/>
                  </a:cubicBezTo>
                  <a:cubicBezTo>
                    <a:pt x="381" y="410"/>
                    <a:pt x="381" y="410"/>
                    <a:pt x="381" y="410"/>
                  </a:cubicBezTo>
                  <a:cubicBezTo>
                    <a:pt x="381" y="410"/>
                    <a:pt x="381" y="410"/>
                    <a:pt x="380" y="410"/>
                  </a:cubicBezTo>
                  <a:cubicBezTo>
                    <a:pt x="380" y="410"/>
                    <a:pt x="380" y="410"/>
                    <a:pt x="380" y="410"/>
                  </a:cubicBezTo>
                  <a:cubicBezTo>
                    <a:pt x="378" y="409"/>
                    <a:pt x="376" y="407"/>
                    <a:pt x="374" y="406"/>
                  </a:cubicBezTo>
                  <a:cubicBezTo>
                    <a:pt x="371" y="404"/>
                    <a:pt x="367" y="401"/>
                    <a:pt x="364" y="398"/>
                  </a:cubicBezTo>
                  <a:cubicBezTo>
                    <a:pt x="358" y="392"/>
                    <a:pt x="353" y="385"/>
                    <a:pt x="349" y="377"/>
                  </a:cubicBezTo>
                  <a:cubicBezTo>
                    <a:pt x="353" y="385"/>
                    <a:pt x="358" y="392"/>
                    <a:pt x="364" y="398"/>
                  </a:cubicBezTo>
                  <a:cubicBezTo>
                    <a:pt x="367" y="401"/>
                    <a:pt x="371" y="404"/>
                    <a:pt x="374" y="406"/>
                  </a:cubicBezTo>
                  <a:cubicBezTo>
                    <a:pt x="376" y="407"/>
                    <a:pt x="378" y="409"/>
                    <a:pt x="380" y="410"/>
                  </a:cubicBezTo>
                  <a:cubicBezTo>
                    <a:pt x="383" y="412"/>
                    <a:pt x="388" y="414"/>
                    <a:pt x="391" y="416"/>
                  </a:cubicBezTo>
                  <a:cubicBezTo>
                    <a:pt x="384" y="433"/>
                    <a:pt x="384" y="433"/>
                    <a:pt x="384" y="433"/>
                  </a:cubicBezTo>
                  <a:cubicBezTo>
                    <a:pt x="379" y="445"/>
                    <a:pt x="379" y="445"/>
                    <a:pt x="379" y="445"/>
                  </a:cubicBezTo>
                  <a:cubicBezTo>
                    <a:pt x="375" y="452"/>
                    <a:pt x="372" y="460"/>
                    <a:pt x="369" y="468"/>
                  </a:cubicBezTo>
                  <a:cubicBezTo>
                    <a:pt x="363" y="483"/>
                    <a:pt x="357" y="499"/>
                    <a:pt x="351" y="515"/>
                  </a:cubicBezTo>
                  <a:cubicBezTo>
                    <a:pt x="340" y="546"/>
                    <a:pt x="330" y="578"/>
                    <a:pt x="321" y="612"/>
                  </a:cubicBezTo>
                  <a:cubicBezTo>
                    <a:pt x="321" y="611"/>
                    <a:pt x="321" y="609"/>
                    <a:pt x="320" y="612"/>
                  </a:cubicBezTo>
                  <a:cubicBezTo>
                    <a:pt x="329" y="579"/>
                    <a:pt x="339" y="546"/>
                    <a:pt x="350" y="515"/>
                  </a:cubicBezTo>
                  <a:cubicBezTo>
                    <a:pt x="356" y="499"/>
                    <a:pt x="362" y="483"/>
                    <a:pt x="368" y="468"/>
                  </a:cubicBezTo>
                  <a:cubicBezTo>
                    <a:pt x="371" y="460"/>
                    <a:pt x="375" y="452"/>
                    <a:pt x="378" y="444"/>
                  </a:cubicBezTo>
                  <a:cubicBezTo>
                    <a:pt x="383" y="433"/>
                    <a:pt x="383" y="433"/>
                    <a:pt x="383" y="433"/>
                  </a:cubicBezTo>
                  <a:cubicBezTo>
                    <a:pt x="391" y="416"/>
                    <a:pt x="391" y="416"/>
                    <a:pt x="391" y="416"/>
                  </a:cubicBezTo>
                  <a:cubicBezTo>
                    <a:pt x="384" y="413"/>
                    <a:pt x="384" y="413"/>
                    <a:pt x="384" y="413"/>
                  </a:cubicBezTo>
                  <a:cubicBezTo>
                    <a:pt x="383" y="413"/>
                    <a:pt x="383" y="412"/>
                    <a:pt x="382" y="412"/>
                  </a:cubicBezTo>
                  <a:cubicBezTo>
                    <a:pt x="380" y="411"/>
                    <a:pt x="380" y="411"/>
                    <a:pt x="380" y="411"/>
                  </a:cubicBezTo>
                  <a:cubicBezTo>
                    <a:pt x="379" y="410"/>
                    <a:pt x="379" y="410"/>
                    <a:pt x="379" y="410"/>
                  </a:cubicBezTo>
                  <a:cubicBezTo>
                    <a:pt x="377" y="409"/>
                    <a:pt x="375" y="408"/>
                    <a:pt x="373" y="406"/>
                  </a:cubicBezTo>
                  <a:cubicBezTo>
                    <a:pt x="369" y="404"/>
                    <a:pt x="366" y="401"/>
                    <a:pt x="363" y="397"/>
                  </a:cubicBezTo>
                  <a:cubicBezTo>
                    <a:pt x="356" y="391"/>
                    <a:pt x="350" y="383"/>
                    <a:pt x="346" y="374"/>
                  </a:cubicBezTo>
                  <a:cubicBezTo>
                    <a:pt x="347" y="374"/>
                    <a:pt x="347" y="374"/>
                    <a:pt x="347" y="374"/>
                  </a:cubicBezTo>
                  <a:cubicBezTo>
                    <a:pt x="347" y="373"/>
                    <a:pt x="346" y="372"/>
                    <a:pt x="346" y="372"/>
                  </a:cubicBezTo>
                  <a:cubicBezTo>
                    <a:pt x="346" y="371"/>
                    <a:pt x="346" y="371"/>
                    <a:pt x="346" y="371"/>
                  </a:cubicBezTo>
                  <a:cubicBezTo>
                    <a:pt x="345" y="371"/>
                    <a:pt x="345" y="371"/>
                    <a:pt x="345" y="371"/>
                  </a:cubicBezTo>
                  <a:cubicBezTo>
                    <a:pt x="345" y="370"/>
                    <a:pt x="345" y="370"/>
                    <a:pt x="345" y="370"/>
                  </a:cubicBezTo>
                  <a:cubicBezTo>
                    <a:pt x="344" y="368"/>
                    <a:pt x="344" y="368"/>
                    <a:pt x="344" y="368"/>
                  </a:cubicBezTo>
                  <a:cubicBezTo>
                    <a:pt x="343" y="364"/>
                    <a:pt x="342" y="361"/>
                    <a:pt x="340" y="358"/>
                  </a:cubicBezTo>
                  <a:cubicBezTo>
                    <a:pt x="337" y="359"/>
                    <a:pt x="334" y="360"/>
                    <a:pt x="331" y="361"/>
                  </a:cubicBezTo>
                  <a:cubicBezTo>
                    <a:pt x="330" y="362"/>
                    <a:pt x="330" y="362"/>
                    <a:pt x="329" y="362"/>
                  </a:cubicBezTo>
                  <a:cubicBezTo>
                    <a:pt x="327" y="363"/>
                    <a:pt x="327" y="363"/>
                    <a:pt x="327" y="363"/>
                  </a:cubicBezTo>
                  <a:cubicBezTo>
                    <a:pt x="325" y="363"/>
                    <a:pt x="325" y="363"/>
                    <a:pt x="325" y="363"/>
                  </a:cubicBezTo>
                  <a:cubicBezTo>
                    <a:pt x="322" y="364"/>
                    <a:pt x="319" y="365"/>
                    <a:pt x="316" y="365"/>
                  </a:cubicBezTo>
                  <a:cubicBezTo>
                    <a:pt x="310" y="366"/>
                    <a:pt x="304" y="367"/>
                    <a:pt x="297" y="367"/>
                  </a:cubicBezTo>
                  <a:cubicBezTo>
                    <a:pt x="291" y="366"/>
                    <a:pt x="285" y="365"/>
                    <a:pt x="279" y="364"/>
                  </a:cubicBezTo>
                  <a:cubicBezTo>
                    <a:pt x="276" y="363"/>
                    <a:pt x="273" y="362"/>
                    <a:pt x="270" y="361"/>
                  </a:cubicBezTo>
                  <a:cubicBezTo>
                    <a:pt x="269" y="361"/>
                    <a:pt x="269" y="361"/>
                    <a:pt x="268" y="360"/>
                  </a:cubicBezTo>
                  <a:cubicBezTo>
                    <a:pt x="267" y="360"/>
                    <a:pt x="267" y="360"/>
                    <a:pt x="267" y="360"/>
                  </a:cubicBezTo>
                  <a:cubicBezTo>
                    <a:pt x="266" y="360"/>
                    <a:pt x="266" y="360"/>
                    <a:pt x="266" y="360"/>
                  </a:cubicBezTo>
                  <a:cubicBezTo>
                    <a:pt x="265" y="359"/>
                    <a:pt x="265" y="359"/>
                    <a:pt x="265" y="359"/>
                  </a:cubicBezTo>
                  <a:cubicBezTo>
                    <a:pt x="263" y="358"/>
                    <a:pt x="263" y="358"/>
                    <a:pt x="263" y="358"/>
                  </a:cubicBezTo>
                  <a:cubicBezTo>
                    <a:pt x="261" y="357"/>
                    <a:pt x="261" y="357"/>
                    <a:pt x="261" y="357"/>
                  </a:cubicBezTo>
                  <a:cubicBezTo>
                    <a:pt x="256" y="354"/>
                    <a:pt x="256" y="354"/>
                    <a:pt x="256" y="354"/>
                  </a:cubicBezTo>
                  <a:cubicBezTo>
                    <a:pt x="251" y="361"/>
                    <a:pt x="251" y="361"/>
                    <a:pt x="251" y="361"/>
                  </a:cubicBezTo>
                  <a:cubicBezTo>
                    <a:pt x="248" y="364"/>
                    <a:pt x="248" y="364"/>
                    <a:pt x="248" y="364"/>
                  </a:cubicBezTo>
                  <a:cubicBezTo>
                    <a:pt x="246" y="366"/>
                    <a:pt x="246" y="366"/>
                    <a:pt x="246" y="366"/>
                  </a:cubicBezTo>
                  <a:cubicBezTo>
                    <a:pt x="243" y="369"/>
                    <a:pt x="243" y="369"/>
                    <a:pt x="243" y="369"/>
                  </a:cubicBezTo>
                  <a:cubicBezTo>
                    <a:pt x="241" y="371"/>
                    <a:pt x="239" y="373"/>
                    <a:pt x="237" y="375"/>
                  </a:cubicBezTo>
                  <a:cubicBezTo>
                    <a:pt x="233" y="379"/>
                    <a:pt x="230" y="383"/>
                    <a:pt x="226" y="386"/>
                  </a:cubicBezTo>
                  <a:cubicBezTo>
                    <a:pt x="231" y="383"/>
                    <a:pt x="236" y="378"/>
                    <a:pt x="241" y="374"/>
                  </a:cubicBezTo>
                  <a:cubicBezTo>
                    <a:pt x="243" y="372"/>
                    <a:pt x="245" y="370"/>
                    <a:pt x="247" y="367"/>
                  </a:cubicBezTo>
                  <a:cubicBezTo>
                    <a:pt x="249" y="366"/>
                    <a:pt x="249" y="366"/>
                    <a:pt x="249" y="366"/>
                  </a:cubicBezTo>
                  <a:cubicBezTo>
                    <a:pt x="250" y="365"/>
                    <a:pt x="250" y="365"/>
                    <a:pt x="250" y="365"/>
                  </a:cubicBezTo>
                  <a:cubicBezTo>
                    <a:pt x="251" y="363"/>
                    <a:pt x="251" y="363"/>
                    <a:pt x="251" y="363"/>
                  </a:cubicBezTo>
                  <a:cubicBezTo>
                    <a:pt x="257" y="357"/>
                    <a:pt x="257" y="357"/>
                    <a:pt x="257" y="357"/>
                  </a:cubicBezTo>
                  <a:cubicBezTo>
                    <a:pt x="261" y="359"/>
                    <a:pt x="261" y="359"/>
                    <a:pt x="261" y="359"/>
                  </a:cubicBezTo>
                  <a:cubicBezTo>
                    <a:pt x="263" y="360"/>
                    <a:pt x="263" y="360"/>
                    <a:pt x="263" y="360"/>
                  </a:cubicBezTo>
                  <a:cubicBezTo>
                    <a:pt x="264" y="361"/>
                    <a:pt x="264" y="361"/>
                    <a:pt x="264" y="361"/>
                  </a:cubicBezTo>
                  <a:cubicBezTo>
                    <a:pt x="266" y="362"/>
                    <a:pt x="266" y="362"/>
                    <a:pt x="267" y="362"/>
                  </a:cubicBezTo>
                  <a:cubicBezTo>
                    <a:pt x="269" y="363"/>
                    <a:pt x="269" y="363"/>
                    <a:pt x="269" y="363"/>
                  </a:cubicBezTo>
                  <a:cubicBezTo>
                    <a:pt x="272" y="364"/>
                    <a:pt x="275" y="365"/>
                    <a:pt x="278" y="366"/>
                  </a:cubicBezTo>
                  <a:cubicBezTo>
                    <a:pt x="284" y="367"/>
                    <a:pt x="291" y="368"/>
                    <a:pt x="297" y="369"/>
                  </a:cubicBezTo>
                  <a:cubicBezTo>
                    <a:pt x="303" y="369"/>
                    <a:pt x="310" y="369"/>
                    <a:pt x="316" y="368"/>
                  </a:cubicBezTo>
                  <a:cubicBezTo>
                    <a:pt x="319" y="367"/>
                    <a:pt x="322" y="367"/>
                    <a:pt x="325" y="366"/>
                  </a:cubicBezTo>
                  <a:cubicBezTo>
                    <a:pt x="328" y="365"/>
                    <a:pt x="328" y="365"/>
                    <a:pt x="328" y="365"/>
                  </a:cubicBezTo>
                  <a:cubicBezTo>
                    <a:pt x="329" y="365"/>
                    <a:pt x="329" y="365"/>
                    <a:pt x="329" y="365"/>
                  </a:cubicBezTo>
                  <a:cubicBezTo>
                    <a:pt x="330" y="364"/>
                    <a:pt x="331" y="364"/>
                    <a:pt x="331" y="364"/>
                  </a:cubicBezTo>
                  <a:cubicBezTo>
                    <a:pt x="334" y="363"/>
                    <a:pt x="336" y="362"/>
                    <a:pt x="339" y="361"/>
                  </a:cubicBezTo>
                  <a:cubicBezTo>
                    <a:pt x="342" y="368"/>
                    <a:pt x="342" y="368"/>
                    <a:pt x="342" y="368"/>
                  </a:cubicBezTo>
                  <a:cubicBezTo>
                    <a:pt x="342" y="369"/>
                    <a:pt x="342" y="370"/>
                    <a:pt x="343" y="371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4" y="373"/>
                    <a:pt x="344" y="373"/>
                    <a:pt x="344" y="373"/>
                  </a:cubicBezTo>
                  <a:cubicBezTo>
                    <a:pt x="345" y="376"/>
                    <a:pt x="346" y="378"/>
                    <a:pt x="348" y="381"/>
                  </a:cubicBezTo>
                  <a:cubicBezTo>
                    <a:pt x="351" y="386"/>
                    <a:pt x="354" y="390"/>
                    <a:pt x="358" y="394"/>
                  </a:cubicBezTo>
                  <a:cubicBezTo>
                    <a:pt x="361" y="399"/>
                    <a:pt x="366" y="403"/>
                    <a:pt x="370" y="406"/>
                  </a:cubicBezTo>
                  <a:cubicBezTo>
                    <a:pt x="372" y="408"/>
                    <a:pt x="375" y="409"/>
                    <a:pt x="377" y="411"/>
                  </a:cubicBezTo>
                  <a:cubicBezTo>
                    <a:pt x="378" y="411"/>
                    <a:pt x="378" y="411"/>
                    <a:pt x="378" y="411"/>
                  </a:cubicBezTo>
                  <a:cubicBezTo>
                    <a:pt x="379" y="412"/>
                    <a:pt x="379" y="412"/>
                    <a:pt x="379" y="412"/>
                  </a:cubicBezTo>
                  <a:cubicBezTo>
                    <a:pt x="380" y="413"/>
                    <a:pt x="381" y="413"/>
                    <a:pt x="382" y="414"/>
                  </a:cubicBezTo>
                  <a:cubicBezTo>
                    <a:pt x="384" y="415"/>
                    <a:pt x="386" y="416"/>
                    <a:pt x="388" y="417"/>
                  </a:cubicBezTo>
                  <a:cubicBezTo>
                    <a:pt x="381" y="433"/>
                    <a:pt x="381" y="433"/>
                    <a:pt x="381" y="433"/>
                  </a:cubicBezTo>
                  <a:cubicBezTo>
                    <a:pt x="376" y="445"/>
                    <a:pt x="376" y="445"/>
                    <a:pt x="376" y="445"/>
                  </a:cubicBezTo>
                  <a:cubicBezTo>
                    <a:pt x="372" y="454"/>
                    <a:pt x="369" y="462"/>
                    <a:pt x="365" y="471"/>
                  </a:cubicBezTo>
                  <a:cubicBezTo>
                    <a:pt x="359" y="488"/>
                    <a:pt x="352" y="504"/>
                    <a:pt x="346" y="521"/>
                  </a:cubicBezTo>
                  <a:cubicBezTo>
                    <a:pt x="352" y="505"/>
                    <a:pt x="358" y="488"/>
                    <a:pt x="365" y="471"/>
                  </a:cubicBezTo>
                  <a:cubicBezTo>
                    <a:pt x="368" y="462"/>
                    <a:pt x="372" y="454"/>
                    <a:pt x="375" y="445"/>
                  </a:cubicBezTo>
                  <a:cubicBezTo>
                    <a:pt x="377" y="441"/>
                    <a:pt x="379" y="437"/>
                    <a:pt x="381" y="433"/>
                  </a:cubicBezTo>
                  <a:cubicBezTo>
                    <a:pt x="388" y="417"/>
                    <a:pt x="388" y="417"/>
                    <a:pt x="388" y="417"/>
                  </a:cubicBezTo>
                  <a:cubicBezTo>
                    <a:pt x="385" y="416"/>
                    <a:pt x="382" y="414"/>
                    <a:pt x="380" y="413"/>
                  </a:cubicBezTo>
                  <a:cubicBezTo>
                    <a:pt x="380" y="413"/>
                    <a:pt x="379" y="413"/>
                    <a:pt x="379" y="412"/>
                  </a:cubicBezTo>
                  <a:cubicBezTo>
                    <a:pt x="378" y="412"/>
                    <a:pt x="378" y="412"/>
                    <a:pt x="378" y="412"/>
                  </a:cubicBezTo>
                  <a:cubicBezTo>
                    <a:pt x="377" y="411"/>
                    <a:pt x="377" y="411"/>
                    <a:pt x="377" y="411"/>
                  </a:cubicBezTo>
                  <a:cubicBezTo>
                    <a:pt x="376" y="411"/>
                    <a:pt x="375" y="410"/>
                    <a:pt x="375" y="410"/>
                  </a:cubicBezTo>
                  <a:cubicBezTo>
                    <a:pt x="372" y="408"/>
                    <a:pt x="369" y="406"/>
                    <a:pt x="366" y="403"/>
                  </a:cubicBezTo>
                  <a:cubicBezTo>
                    <a:pt x="360" y="398"/>
                    <a:pt x="355" y="392"/>
                    <a:pt x="351" y="386"/>
                  </a:cubicBezTo>
                  <a:cubicBezTo>
                    <a:pt x="349" y="382"/>
                    <a:pt x="347" y="379"/>
                    <a:pt x="345" y="376"/>
                  </a:cubicBezTo>
                  <a:cubicBezTo>
                    <a:pt x="345" y="375"/>
                    <a:pt x="344" y="374"/>
                    <a:pt x="344" y="373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2" y="370"/>
                    <a:pt x="342" y="370"/>
                    <a:pt x="342" y="370"/>
                  </a:cubicBezTo>
                  <a:cubicBezTo>
                    <a:pt x="341" y="367"/>
                    <a:pt x="340" y="364"/>
                    <a:pt x="339" y="361"/>
                  </a:cubicBezTo>
                  <a:cubicBezTo>
                    <a:pt x="336" y="362"/>
                    <a:pt x="334" y="363"/>
                    <a:pt x="331" y="364"/>
                  </a:cubicBezTo>
                  <a:cubicBezTo>
                    <a:pt x="330" y="364"/>
                    <a:pt x="330" y="365"/>
                    <a:pt x="329" y="365"/>
                  </a:cubicBezTo>
                  <a:cubicBezTo>
                    <a:pt x="328" y="365"/>
                    <a:pt x="328" y="365"/>
                    <a:pt x="328" y="365"/>
                  </a:cubicBezTo>
                  <a:cubicBezTo>
                    <a:pt x="325" y="366"/>
                    <a:pt x="325" y="366"/>
                    <a:pt x="325" y="366"/>
                  </a:cubicBezTo>
                  <a:cubicBezTo>
                    <a:pt x="322" y="367"/>
                    <a:pt x="319" y="368"/>
                    <a:pt x="316" y="368"/>
                  </a:cubicBezTo>
                  <a:cubicBezTo>
                    <a:pt x="309" y="369"/>
                    <a:pt x="303" y="369"/>
                    <a:pt x="297" y="369"/>
                  </a:cubicBezTo>
                  <a:cubicBezTo>
                    <a:pt x="290" y="369"/>
                    <a:pt x="284" y="368"/>
                    <a:pt x="278" y="366"/>
                  </a:cubicBezTo>
                  <a:cubicBezTo>
                    <a:pt x="275" y="366"/>
                    <a:pt x="272" y="365"/>
                    <a:pt x="269" y="364"/>
                  </a:cubicBezTo>
                  <a:cubicBezTo>
                    <a:pt x="268" y="363"/>
                    <a:pt x="267" y="363"/>
                    <a:pt x="267" y="363"/>
                  </a:cubicBezTo>
                  <a:cubicBezTo>
                    <a:pt x="266" y="362"/>
                    <a:pt x="266" y="362"/>
                    <a:pt x="264" y="362"/>
                  </a:cubicBezTo>
                  <a:cubicBezTo>
                    <a:pt x="262" y="361"/>
                    <a:pt x="262" y="361"/>
                    <a:pt x="262" y="361"/>
                  </a:cubicBezTo>
                  <a:cubicBezTo>
                    <a:pt x="261" y="360"/>
                    <a:pt x="261" y="360"/>
                    <a:pt x="261" y="360"/>
                  </a:cubicBezTo>
                  <a:cubicBezTo>
                    <a:pt x="257" y="358"/>
                    <a:pt x="257" y="358"/>
                    <a:pt x="257" y="358"/>
                  </a:cubicBezTo>
                  <a:cubicBezTo>
                    <a:pt x="252" y="364"/>
                    <a:pt x="252" y="364"/>
                    <a:pt x="252" y="364"/>
                  </a:cubicBezTo>
                  <a:cubicBezTo>
                    <a:pt x="250" y="366"/>
                    <a:pt x="250" y="366"/>
                    <a:pt x="250" y="366"/>
                  </a:cubicBezTo>
                  <a:cubicBezTo>
                    <a:pt x="248" y="368"/>
                    <a:pt x="248" y="368"/>
                    <a:pt x="248" y="368"/>
                  </a:cubicBezTo>
                  <a:cubicBezTo>
                    <a:pt x="246" y="370"/>
                    <a:pt x="244" y="372"/>
                    <a:pt x="241" y="375"/>
                  </a:cubicBezTo>
                  <a:cubicBezTo>
                    <a:pt x="237" y="379"/>
                    <a:pt x="232" y="383"/>
                    <a:pt x="227" y="387"/>
                  </a:cubicBezTo>
                  <a:cubicBezTo>
                    <a:pt x="225" y="389"/>
                    <a:pt x="222" y="391"/>
                    <a:pt x="220" y="392"/>
                  </a:cubicBezTo>
                  <a:cubicBezTo>
                    <a:pt x="217" y="395"/>
                    <a:pt x="215" y="397"/>
                    <a:pt x="212" y="398"/>
                  </a:cubicBezTo>
                  <a:cubicBezTo>
                    <a:pt x="208" y="402"/>
                    <a:pt x="204" y="405"/>
                    <a:pt x="204" y="406"/>
                  </a:cubicBezTo>
                  <a:cubicBezTo>
                    <a:pt x="205" y="406"/>
                    <a:pt x="206" y="406"/>
                    <a:pt x="208" y="405"/>
                  </a:cubicBezTo>
                  <a:cubicBezTo>
                    <a:pt x="208" y="405"/>
                    <a:pt x="208" y="406"/>
                    <a:pt x="208" y="406"/>
                  </a:cubicBezTo>
                  <a:cubicBezTo>
                    <a:pt x="209" y="411"/>
                    <a:pt x="214" y="426"/>
                    <a:pt x="223" y="449"/>
                  </a:cubicBezTo>
                  <a:cubicBezTo>
                    <a:pt x="222" y="449"/>
                    <a:pt x="222" y="449"/>
                    <a:pt x="222" y="449"/>
                  </a:cubicBezTo>
                  <a:cubicBezTo>
                    <a:pt x="217" y="438"/>
                    <a:pt x="214" y="431"/>
                    <a:pt x="212" y="427"/>
                  </a:cubicBezTo>
                  <a:cubicBezTo>
                    <a:pt x="210" y="423"/>
                    <a:pt x="209" y="422"/>
                    <a:pt x="209" y="422"/>
                  </a:cubicBezTo>
                  <a:cubicBezTo>
                    <a:pt x="207" y="421"/>
                    <a:pt x="208" y="426"/>
                    <a:pt x="206" y="423"/>
                  </a:cubicBezTo>
                  <a:cubicBezTo>
                    <a:pt x="216" y="445"/>
                    <a:pt x="225" y="467"/>
                    <a:pt x="232" y="490"/>
                  </a:cubicBezTo>
                  <a:cubicBezTo>
                    <a:pt x="234" y="496"/>
                    <a:pt x="238" y="507"/>
                    <a:pt x="240" y="513"/>
                  </a:cubicBezTo>
                  <a:cubicBezTo>
                    <a:pt x="251" y="541"/>
                    <a:pt x="260" y="569"/>
                    <a:pt x="268" y="598"/>
                  </a:cubicBezTo>
                  <a:cubicBezTo>
                    <a:pt x="271" y="608"/>
                    <a:pt x="271" y="608"/>
                    <a:pt x="271" y="608"/>
                  </a:cubicBezTo>
                  <a:cubicBezTo>
                    <a:pt x="273" y="614"/>
                    <a:pt x="273" y="614"/>
                    <a:pt x="273" y="614"/>
                  </a:cubicBezTo>
                  <a:cubicBezTo>
                    <a:pt x="274" y="619"/>
                    <a:pt x="274" y="619"/>
                    <a:pt x="274" y="619"/>
                  </a:cubicBezTo>
                  <a:cubicBezTo>
                    <a:pt x="275" y="622"/>
                    <a:pt x="275" y="622"/>
                    <a:pt x="275" y="622"/>
                  </a:cubicBezTo>
                  <a:cubicBezTo>
                    <a:pt x="268" y="622"/>
                    <a:pt x="268" y="622"/>
                    <a:pt x="268" y="622"/>
                  </a:cubicBezTo>
                  <a:cubicBezTo>
                    <a:pt x="268" y="621"/>
                    <a:pt x="268" y="621"/>
                    <a:pt x="268" y="621"/>
                  </a:cubicBezTo>
                  <a:cubicBezTo>
                    <a:pt x="263" y="604"/>
                    <a:pt x="263" y="604"/>
                    <a:pt x="263" y="604"/>
                  </a:cubicBezTo>
                  <a:cubicBezTo>
                    <a:pt x="261" y="595"/>
                    <a:pt x="261" y="595"/>
                    <a:pt x="261" y="595"/>
                  </a:cubicBezTo>
                  <a:cubicBezTo>
                    <a:pt x="257" y="582"/>
                    <a:pt x="253" y="570"/>
                    <a:pt x="249" y="557"/>
                  </a:cubicBezTo>
                  <a:cubicBezTo>
                    <a:pt x="241" y="532"/>
                    <a:pt x="232" y="507"/>
                    <a:pt x="223" y="483"/>
                  </a:cubicBezTo>
                  <a:cubicBezTo>
                    <a:pt x="218" y="471"/>
                    <a:pt x="213" y="459"/>
                    <a:pt x="208" y="447"/>
                  </a:cubicBezTo>
                  <a:cubicBezTo>
                    <a:pt x="206" y="441"/>
                    <a:pt x="203" y="435"/>
                    <a:pt x="201" y="429"/>
                  </a:cubicBezTo>
                  <a:cubicBezTo>
                    <a:pt x="196" y="420"/>
                    <a:pt x="196" y="420"/>
                    <a:pt x="196" y="420"/>
                  </a:cubicBezTo>
                  <a:cubicBezTo>
                    <a:pt x="190" y="406"/>
                    <a:pt x="190" y="406"/>
                    <a:pt x="190" y="406"/>
                  </a:cubicBezTo>
                  <a:cubicBezTo>
                    <a:pt x="185" y="407"/>
                    <a:pt x="185" y="407"/>
                    <a:pt x="185" y="407"/>
                  </a:cubicBezTo>
                  <a:cubicBezTo>
                    <a:pt x="182" y="407"/>
                    <a:pt x="182" y="407"/>
                    <a:pt x="182" y="407"/>
                  </a:cubicBezTo>
                  <a:cubicBezTo>
                    <a:pt x="182" y="407"/>
                    <a:pt x="181" y="408"/>
                    <a:pt x="181" y="408"/>
                  </a:cubicBezTo>
                  <a:cubicBezTo>
                    <a:pt x="180" y="408"/>
                    <a:pt x="180" y="408"/>
                    <a:pt x="180" y="408"/>
                  </a:cubicBezTo>
                  <a:cubicBezTo>
                    <a:pt x="178" y="408"/>
                    <a:pt x="177" y="408"/>
                    <a:pt x="175" y="408"/>
                  </a:cubicBezTo>
                  <a:cubicBezTo>
                    <a:pt x="172" y="408"/>
                    <a:pt x="169" y="407"/>
                    <a:pt x="166" y="407"/>
                  </a:cubicBezTo>
                  <a:cubicBezTo>
                    <a:pt x="159" y="405"/>
                    <a:pt x="154" y="402"/>
                    <a:pt x="149" y="397"/>
                  </a:cubicBezTo>
                  <a:cubicBezTo>
                    <a:pt x="144" y="393"/>
                    <a:pt x="140" y="388"/>
                    <a:pt x="138" y="382"/>
                  </a:cubicBezTo>
                  <a:cubicBezTo>
                    <a:pt x="136" y="376"/>
                    <a:pt x="136" y="370"/>
                    <a:pt x="138" y="366"/>
                  </a:cubicBezTo>
                  <a:cubicBezTo>
                    <a:pt x="139" y="364"/>
                    <a:pt x="141" y="362"/>
                    <a:pt x="143" y="360"/>
                  </a:cubicBezTo>
                  <a:cubicBezTo>
                    <a:pt x="145" y="358"/>
                    <a:pt x="148" y="357"/>
                    <a:pt x="151" y="356"/>
                  </a:cubicBezTo>
                  <a:cubicBezTo>
                    <a:pt x="156" y="355"/>
                    <a:pt x="162" y="356"/>
                    <a:pt x="167" y="359"/>
                  </a:cubicBezTo>
                  <a:cubicBezTo>
                    <a:pt x="172" y="362"/>
                    <a:pt x="177" y="367"/>
                    <a:pt x="180" y="373"/>
                  </a:cubicBezTo>
                  <a:cubicBezTo>
                    <a:pt x="181" y="374"/>
                    <a:pt x="182" y="375"/>
                    <a:pt x="183" y="377"/>
                  </a:cubicBezTo>
                  <a:cubicBezTo>
                    <a:pt x="185" y="382"/>
                    <a:pt x="185" y="382"/>
                    <a:pt x="185" y="382"/>
                  </a:cubicBezTo>
                  <a:cubicBezTo>
                    <a:pt x="193" y="398"/>
                    <a:pt x="193" y="398"/>
                    <a:pt x="193" y="398"/>
                  </a:cubicBezTo>
                  <a:cubicBezTo>
                    <a:pt x="195" y="397"/>
                    <a:pt x="197" y="396"/>
                    <a:pt x="200" y="395"/>
                  </a:cubicBezTo>
                  <a:cubicBezTo>
                    <a:pt x="201" y="394"/>
                    <a:pt x="202" y="394"/>
                    <a:pt x="203" y="393"/>
                  </a:cubicBezTo>
                  <a:cubicBezTo>
                    <a:pt x="204" y="393"/>
                    <a:pt x="205" y="392"/>
                    <a:pt x="206" y="392"/>
                  </a:cubicBezTo>
                  <a:cubicBezTo>
                    <a:pt x="207" y="391"/>
                    <a:pt x="207" y="391"/>
                    <a:pt x="207" y="391"/>
                  </a:cubicBezTo>
                  <a:cubicBezTo>
                    <a:pt x="208" y="390"/>
                    <a:pt x="208" y="390"/>
                    <a:pt x="208" y="390"/>
                  </a:cubicBezTo>
                  <a:cubicBezTo>
                    <a:pt x="210" y="389"/>
                    <a:pt x="210" y="389"/>
                    <a:pt x="210" y="389"/>
                  </a:cubicBezTo>
                  <a:cubicBezTo>
                    <a:pt x="211" y="388"/>
                    <a:pt x="212" y="388"/>
                    <a:pt x="213" y="387"/>
                  </a:cubicBezTo>
                  <a:cubicBezTo>
                    <a:pt x="218" y="384"/>
                    <a:pt x="222" y="381"/>
                    <a:pt x="226" y="378"/>
                  </a:cubicBezTo>
                  <a:cubicBezTo>
                    <a:pt x="230" y="374"/>
                    <a:pt x="234" y="371"/>
                    <a:pt x="238" y="367"/>
                  </a:cubicBezTo>
                  <a:cubicBezTo>
                    <a:pt x="240" y="365"/>
                    <a:pt x="242" y="363"/>
                    <a:pt x="243" y="361"/>
                  </a:cubicBezTo>
                  <a:cubicBezTo>
                    <a:pt x="244" y="360"/>
                    <a:pt x="244" y="360"/>
                    <a:pt x="244" y="360"/>
                  </a:cubicBezTo>
                  <a:cubicBezTo>
                    <a:pt x="245" y="359"/>
                    <a:pt x="245" y="359"/>
                    <a:pt x="245" y="359"/>
                  </a:cubicBezTo>
                  <a:cubicBezTo>
                    <a:pt x="246" y="358"/>
                    <a:pt x="246" y="358"/>
                    <a:pt x="247" y="357"/>
                  </a:cubicBezTo>
                  <a:cubicBezTo>
                    <a:pt x="249" y="355"/>
                    <a:pt x="250" y="353"/>
                    <a:pt x="252" y="351"/>
                  </a:cubicBezTo>
                  <a:cubicBezTo>
                    <a:pt x="250" y="349"/>
                    <a:pt x="249" y="347"/>
                    <a:pt x="248" y="345"/>
                  </a:cubicBezTo>
                  <a:cubicBezTo>
                    <a:pt x="247" y="344"/>
                    <a:pt x="247" y="344"/>
                    <a:pt x="247" y="344"/>
                  </a:cubicBezTo>
                  <a:cubicBezTo>
                    <a:pt x="247" y="344"/>
                    <a:pt x="246" y="343"/>
                    <a:pt x="246" y="343"/>
                  </a:cubicBezTo>
                  <a:cubicBezTo>
                    <a:pt x="246" y="343"/>
                    <a:pt x="246" y="343"/>
                    <a:pt x="246" y="343"/>
                  </a:cubicBezTo>
                  <a:cubicBezTo>
                    <a:pt x="246" y="342"/>
                    <a:pt x="246" y="342"/>
                    <a:pt x="245" y="341"/>
                  </a:cubicBezTo>
                  <a:cubicBezTo>
                    <a:pt x="245" y="340"/>
                    <a:pt x="244" y="338"/>
                    <a:pt x="243" y="336"/>
                  </a:cubicBezTo>
                  <a:cubicBezTo>
                    <a:pt x="243" y="335"/>
                    <a:pt x="243" y="334"/>
                    <a:pt x="243" y="333"/>
                  </a:cubicBezTo>
                  <a:cubicBezTo>
                    <a:pt x="243" y="332"/>
                    <a:pt x="243" y="332"/>
                    <a:pt x="242" y="331"/>
                  </a:cubicBezTo>
                  <a:cubicBezTo>
                    <a:pt x="242" y="331"/>
                    <a:pt x="242" y="330"/>
                    <a:pt x="242" y="330"/>
                  </a:cubicBezTo>
                  <a:cubicBezTo>
                    <a:pt x="242" y="328"/>
                    <a:pt x="242" y="326"/>
                    <a:pt x="243" y="324"/>
                  </a:cubicBezTo>
                  <a:cubicBezTo>
                    <a:pt x="244" y="315"/>
                    <a:pt x="247" y="306"/>
                    <a:pt x="252" y="299"/>
                  </a:cubicBezTo>
                  <a:cubicBezTo>
                    <a:pt x="254" y="296"/>
                    <a:pt x="257" y="293"/>
                    <a:pt x="260" y="291"/>
                  </a:cubicBezTo>
                  <a:cubicBezTo>
                    <a:pt x="263" y="289"/>
                    <a:pt x="267" y="288"/>
                    <a:pt x="270" y="288"/>
                  </a:cubicBezTo>
                  <a:cubicBezTo>
                    <a:pt x="274" y="288"/>
                    <a:pt x="277" y="290"/>
                    <a:pt x="280" y="292"/>
                  </a:cubicBezTo>
                  <a:cubicBezTo>
                    <a:pt x="283" y="294"/>
                    <a:pt x="286" y="297"/>
                    <a:pt x="287" y="300"/>
                  </a:cubicBezTo>
                  <a:cubicBezTo>
                    <a:pt x="288" y="304"/>
                    <a:pt x="288" y="307"/>
                    <a:pt x="287" y="311"/>
                  </a:cubicBezTo>
                  <a:cubicBezTo>
                    <a:pt x="287" y="315"/>
                    <a:pt x="285" y="319"/>
                    <a:pt x="283" y="323"/>
                  </a:cubicBezTo>
                  <a:cubicBezTo>
                    <a:pt x="280" y="327"/>
                    <a:pt x="278" y="330"/>
                    <a:pt x="275" y="334"/>
                  </a:cubicBezTo>
                  <a:cubicBezTo>
                    <a:pt x="274" y="336"/>
                    <a:pt x="274" y="336"/>
                    <a:pt x="274" y="336"/>
                  </a:cubicBezTo>
                  <a:cubicBezTo>
                    <a:pt x="272" y="338"/>
                    <a:pt x="272" y="338"/>
                    <a:pt x="272" y="338"/>
                  </a:cubicBezTo>
                  <a:cubicBezTo>
                    <a:pt x="267" y="344"/>
                    <a:pt x="267" y="344"/>
                    <a:pt x="267" y="344"/>
                  </a:cubicBezTo>
                  <a:cubicBezTo>
                    <a:pt x="266" y="346"/>
                    <a:pt x="265" y="347"/>
                    <a:pt x="265" y="349"/>
                  </a:cubicBezTo>
                  <a:cubicBezTo>
                    <a:pt x="265" y="349"/>
                    <a:pt x="265" y="350"/>
                    <a:pt x="265" y="350"/>
                  </a:cubicBezTo>
                  <a:cubicBezTo>
                    <a:pt x="265" y="351"/>
                    <a:pt x="266" y="351"/>
                    <a:pt x="266" y="351"/>
                  </a:cubicBezTo>
                  <a:cubicBezTo>
                    <a:pt x="266" y="351"/>
                    <a:pt x="266" y="351"/>
                    <a:pt x="266" y="351"/>
                  </a:cubicBezTo>
                  <a:cubicBezTo>
                    <a:pt x="266" y="352"/>
                    <a:pt x="266" y="352"/>
                    <a:pt x="266" y="352"/>
                  </a:cubicBezTo>
                  <a:cubicBezTo>
                    <a:pt x="267" y="354"/>
                    <a:pt x="268" y="354"/>
                    <a:pt x="270" y="355"/>
                  </a:cubicBezTo>
                  <a:cubicBezTo>
                    <a:pt x="272" y="356"/>
                    <a:pt x="274" y="357"/>
                    <a:pt x="276" y="357"/>
                  </a:cubicBezTo>
                  <a:cubicBezTo>
                    <a:pt x="277" y="358"/>
                    <a:pt x="278" y="358"/>
                    <a:pt x="280" y="358"/>
                  </a:cubicBezTo>
                  <a:cubicBezTo>
                    <a:pt x="281" y="358"/>
                    <a:pt x="282" y="359"/>
                    <a:pt x="283" y="359"/>
                  </a:cubicBezTo>
                  <a:cubicBezTo>
                    <a:pt x="285" y="359"/>
                    <a:pt x="285" y="359"/>
                    <a:pt x="285" y="359"/>
                  </a:cubicBezTo>
                  <a:cubicBezTo>
                    <a:pt x="287" y="360"/>
                    <a:pt x="287" y="360"/>
                    <a:pt x="287" y="360"/>
                  </a:cubicBezTo>
                  <a:cubicBezTo>
                    <a:pt x="292" y="360"/>
                    <a:pt x="297" y="361"/>
                    <a:pt x="302" y="361"/>
                  </a:cubicBezTo>
                  <a:cubicBezTo>
                    <a:pt x="308" y="361"/>
                    <a:pt x="313" y="360"/>
                    <a:pt x="318" y="359"/>
                  </a:cubicBezTo>
                  <a:cubicBezTo>
                    <a:pt x="321" y="359"/>
                    <a:pt x="324" y="358"/>
                    <a:pt x="327" y="357"/>
                  </a:cubicBezTo>
                  <a:cubicBezTo>
                    <a:pt x="327" y="357"/>
                    <a:pt x="328" y="356"/>
                    <a:pt x="329" y="356"/>
                  </a:cubicBezTo>
                  <a:cubicBezTo>
                    <a:pt x="330" y="355"/>
                    <a:pt x="331" y="355"/>
                    <a:pt x="332" y="355"/>
                  </a:cubicBezTo>
                  <a:cubicBezTo>
                    <a:pt x="338" y="352"/>
                    <a:pt x="338" y="352"/>
                    <a:pt x="338" y="352"/>
                  </a:cubicBezTo>
                  <a:cubicBezTo>
                    <a:pt x="338" y="347"/>
                    <a:pt x="338" y="347"/>
                    <a:pt x="338" y="347"/>
                  </a:cubicBezTo>
                  <a:cubicBezTo>
                    <a:pt x="337" y="344"/>
                    <a:pt x="337" y="344"/>
                    <a:pt x="337" y="344"/>
                  </a:cubicBezTo>
                  <a:cubicBezTo>
                    <a:pt x="337" y="343"/>
                    <a:pt x="337" y="343"/>
                    <a:pt x="337" y="343"/>
                  </a:cubicBezTo>
                  <a:cubicBezTo>
                    <a:pt x="337" y="342"/>
                    <a:pt x="337" y="342"/>
                    <a:pt x="337" y="342"/>
                  </a:cubicBezTo>
                  <a:cubicBezTo>
                    <a:pt x="336" y="340"/>
                    <a:pt x="336" y="340"/>
                    <a:pt x="336" y="340"/>
                  </a:cubicBezTo>
                  <a:cubicBezTo>
                    <a:pt x="336" y="339"/>
                    <a:pt x="336" y="339"/>
                    <a:pt x="336" y="339"/>
                  </a:cubicBezTo>
                  <a:cubicBezTo>
                    <a:pt x="336" y="336"/>
                    <a:pt x="336" y="336"/>
                    <a:pt x="336" y="336"/>
                  </a:cubicBezTo>
                  <a:cubicBezTo>
                    <a:pt x="336" y="333"/>
                    <a:pt x="335" y="330"/>
                    <a:pt x="335" y="327"/>
                  </a:cubicBezTo>
                  <a:cubicBezTo>
                    <a:pt x="336" y="321"/>
                    <a:pt x="337" y="315"/>
                    <a:pt x="340" y="310"/>
                  </a:cubicBezTo>
                  <a:cubicBezTo>
                    <a:pt x="342" y="307"/>
                    <a:pt x="343" y="305"/>
                    <a:pt x="345" y="303"/>
                  </a:cubicBezTo>
                  <a:cubicBezTo>
                    <a:pt x="347" y="302"/>
                    <a:pt x="348" y="301"/>
                    <a:pt x="349" y="300"/>
                  </a:cubicBezTo>
                  <a:cubicBezTo>
                    <a:pt x="350" y="299"/>
                    <a:pt x="351" y="299"/>
                    <a:pt x="352" y="298"/>
                  </a:cubicBezTo>
                  <a:cubicBezTo>
                    <a:pt x="357" y="296"/>
                    <a:pt x="363" y="295"/>
                    <a:pt x="367" y="297"/>
                  </a:cubicBezTo>
                  <a:cubicBezTo>
                    <a:pt x="368" y="297"/>
                    <a:pt x="369" y="298"/>
                    <a:pt x="370" y="299"/>
                  </a:cubicBezTo>
                  <a:cubicBezTo>
                    <a:pt x="370" y="299"/>
                    <a:pt x="371" y="299"/>
                    <a:pt x="371" y="300"/>
                  </a:cubicBezTo>
                  <a:cubicBezTo>
                    <a:pt x="372" y="300"/>
                    <a:pt x="372" y="301"/>
                    <a:pt x="373" y="301"/>
                  </a:cubicBezTo>
                  <a:cubicBezTo>
                    <a:pt x="374" y="304"/>
                    <a:pt x="376" y="306"/>
                    <a:pt x="377" y="308"/>
                  </a:cubicBezTo>
                  <a:cubicBezTo>
                    <a:pt x="378" y="311"/>
                    <a:pt x="378" y="313"/>
                    <a:pt x="378" y="316"/>
                  </a:cubicBezTo>
                  <a:cubicBezTo>
                    <a:pt x="378" y="319"/>
                    <a:pt x="377" y="322"/>
                    <a:pt x="376" y="324"/>
                  </a:cubicBezTo>
                  <a:cubicBezTo>
                    <a:pt x="374" y="330"/>
                    <a:pt x="371" y="335"/>
                    <a:pt x="366" y="339"/>
                  </a:cubicBezTo>
                  <a:cubicBezTo>
                    <a:pt x="364" y="342"/>
                    <a:pt x="362" y="344"/>
                    <a:pt x="359" y="346"/>
                  </a:cubicBezTo>
                  <a:cubicBezTo>
                    <a:pt x="359" y="346"/>
                    <a:pt x="358" y="347"/>
                    <a:pt x="357" y="347"/>
                  </a:cubicBezTo>
                  <a:cubicBezTo>
                    <a:pt x="356" y="348"/>
                    <a:pt x="356" y="348"/>
                    <a:pt x="356" y="348"/>
                  </a:cubicBezTo>
                  <a:cubicBezTo>
                    <a:pt x="355" y="349"/>
                    <a:pt x="355" y="349"/>
                    <a:pt x="355" y="349"/>
                  </a:cubicBezTo>
                  <a:cubicBezTo>
                    <a:pt x="352" y="351"/>
                    <a:pt x="349" y="353"/>
                    <a:pt x="346" y="355"/>
                  </a:cubicBezTo>
                  <a:cubicBezTo>
                    <a:pt x="347" y="357"/>
                    <a:pt x="348" y="359"/>
                    <a:pt x="349" y="361"/>
                  </a:cubicBezTo>
                  <a:cubicBezTo>
                    <a:pt x="349" y="362"/>
                    <a:pt x="350" y="363"/>
                    <a:pt x="350" y="364"/>
                  </a:cubicBezTo>
                  <a:cubicBezTo>
                    <a:pt x="351" y="366"/>
                    <a:pt x="351" y="366"/>
                    <a:pt x="351" y="366"/>
                  </a:cubicBezTo>
                  <a:cubicBezTo>
                    <a:pt x="351" y="367"/>
                    <a:pt x="351" y="367"/>
                    <a:pt x="351" y="367"/>
                  </a:cubicBezTo>
                  <a:cubicBezTo>
                    <a:pt x="352" y="369"/>
                    <a:pt x="353" y="372"/>
                    <a:pt x="354" y="374"/>
                  </a:cubicBezTo>
                  <a:cubicBezTo>
                    <a:pt x="357" y="378"/>
                    <a:pt x="360" y="383"/>
                    <a:pt x="363" y="387"/>
                  </a:cubicBezTo>
                  <a:cubicBezTo>
                    <a:pt x="366" y="392"/>
                    <a:pt x="370" y="396"/>
                    <a:pt x="374" y="399"/>
                  </a:cubicBezTo>
                  <a:cubicBezTo>
                    <a:pt x="375" y="400"/>
                    <a:pt x="377" y="401"/>
                    <a:pt x="378" y="401"/>
                  </a:cubicBezTo>
                  <a:cubicBezTo>
                    <a:pt x="378" y="402"/>
                    <a:pt x="379" y="402"/>
                    <a:pt x="379" y="403"/>
                  </a:cubicBezTo>
                  <a:cubicBezTo>
                    <a:pt x="380" y="403"/>
                    <a:pt x="380" y="403"/>
                    <a:pt x="380" y="403"/>
                  </a:cubicBezTo>
                  <a:cubicBezTo>
                    <a:pt x="381" y="403"/>
                    <a:pt x="381" y="403"/>
                    <a:pt x="381" y="403"/>
                  </a:cubicBezTo>
                  <a:cubicBezTo>
                    <a:pt x="382" y="404"/>
                    <a:pt x="382" y="404"/>
                    <a:pt x="382" y="404"/>
                  </a:cubicBezTo>
                  <a:cubicBezTo>
                    <a:pt x="384" y="405"/>
                    <a:pt x="386" y="406"/>
                    <a:pt x="388" y="407"/>
                  </a:cubicBezTo>
                  <a:cubicBezTo>
                    <a:pt x="390" y="408"/>
                    <a:pt x="392" y="409"/>
                    <a:pt x="394" y="410"/>
                  </a:cubicBezTo>
                  <a:cubicBezTo>
                    <a:pt x="402" y="394"/>
                    <a:pt x="402" y="394"/>
                    <a:pt x="402" y="394"/>
                  </a:cubicBezTo>
                  <a:cubicBezTo>
                    <a:pt x="407" y="384"/>
                    <a:pt x="407" y="384"/>
                    <a:pt x="407" y="384"/>
                  </a:cubicBezTo>
                  <a:cubicBezTo>
                    <a:pt x="409" y="379"/>
                    <a:pt x="409" y="379"/>
                    <a:pt x="409" y="379"/>
                  </a:cubicBezTo>
                  <a:cubicBezTo>
                    <a:pt x="410" y="378"/>
                    <a:pt x="410" y="378"/>
                    <a:pt x="410" y="378"/>
                  </a:cubicBezTo>
                  <a:cubicBezTo>
                    <a:pt x="410" y="377"/>
                    <a:pt x="410" y="377"/>
                    <a:pt x="410" y="377"/>
                  </a:cubicBezTo>
                  <a:cubicBezTo>
                    <a:pt x="411" y="377"/>
                    <a:pt x="411" y="376"/>
                    <a:pt x="412" y="375"/>
                  </a:cubicBezTo>
                  <a:cubicBezTo>
                    <a:pt x="414" y="373"/>
                    <a:pt x="416" y="370"/>
                    <a:pt x="418" y="368"/>
                  </a:cubicBezTo>
                  <a:cubicBezTo>
                    <a:pt x="420" y="366"/>
                    <a:pt x="423" y="364"/>
                    <a:pt x="425" y="363"/>
                  </a:cubicBezTo>
                  <a:cubicBezTo>
                    <a:pt x="426" y="362"/>
                    <a:pt x="428" y="362"/>
                    <a:pt x="429" y="362"/>
                  </a:cubicBezTo>
                  <a:cubicBezTo>
                    <a:pt x="429" y="362"/>
                    <a:pt x="430" y="362"/>
                    <a:pt x="430" y="362"/>
                  </a:cubicBezTo>
                  <a:cubicBezTo>
                    <a:pt x="431" y="362"/>
                    <a:pt x="431" y="362"/>
                    <a:pt x="432" y="362"/>
                  </a:cubicBezTo>
                  <a:cubicBezTo>
                    <a:pt x="436" y="363"/>
                    <a:pt x="441" y="367"/>
                    <a:pt x="443" y="372"/>
                  </a:cubicBezTo>
                  <a:cubicBezTo>
                    <a:pt x="445" y="377"/>
                    <a:pt x="446" y="384"/>
                    <a:pt x="445" y="390"/>
                  </a:cubicBezTo>
                  <a:cubicBezTo>
                    <a:pt x="445" y="393"/>
                    <a:pt x="444" y="396"/>
                    <a:pt x="442" y="399"/>
                  </a:cubicBezTo>
                  <a:cubicBezTo>
                    <a:pt x="441" y="402"/>
                    <a:pt x="440" y="404"/>
                    <a:pt x="438" y="406"/>
                  </a:cubicBezTo>
                  <a:cubicBezTo>
                    <a:pt x="434" y="411"/>
                    <a:pt x="428" y="414"/>
                    <a:pt x="422" y="416"/>
                  </a:cubicBezTo>
                  <a:cubicBezTo>
                    <a:pt x="419" y="417"/>
                    <a:pt x="416" y="417"/>
                    <a:pt x="413" y="417"/>
                  </a:cubicBezTo>
                  <a:cubicBezTo>
                    <a:pt x="411" y="418"/>
                    <a:pt x="410" y="418"/>
                    <a:pt x="408" y="418"/>
                  </a:cubicBezTo>
                  <a:cubicBezTo>
                    <a:pt x="407" y="418"/>
                    <a:pt x="407" y="418"/>
                    <a:pt x="407" y="418"/>
                  </a:cubicBezTo>
                  <a:cubicBezTo>
                    <a:pt x="407" y="418"/>
                    <a:pt x="406" y="418"/>
                    <a:pt x="406" y="418"/>
                  </a:cubicBezTo>
                  <a:cubicBezTo>
                    <a:pt x="405" y="417"/>
                    <a:pt x="404" y="417"/>
                    <a:pt x="403" y="417"/>
                  </a:cubicBezTo>
                  <a:cubicBezTo>
                    <a:pt x="398" y="417"/>
                    <a:pt x="398" y="417"/>
                    <a:pt x="398" y="417"/>
                  </a:cubicBezTo>
                  <a:cubicBezTo>
                    <a:pt x="394" y="426"/>
                    <a:pt x="394" y="426"/>
                    <a:pt x="394" y="426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87" y="442"/>
                    <a:pt x="387" y="442"/>
                    <a:pt x="387" y="442"/>
                  </a:cubicBezTo>
                  <a:cubicBezTo>
                    <a:pt x="384" y="449"/>
                    <a:pt x="381" y="456"/>
                    <a:pt x="378" y="463"/>
                  </a:cubicBezTo>
                  <a:cubicBezTo>
                    <a:pt x="372" y="477"/>
                    <a:pt x="367" y="492"/>
                    <a:pt x="362" y="506"/>
                  </a:cubicBezTo>
                  <a:cubicBezTo>
                    <a:pt x="351" y="535"/>
                    <a:pt x="342" y="564"/>
                    <a:pt x="333" y="593"/>
                  </a:cubicBezTo>
                  <a:cubicBezTo>
                    <a:pt x="330" y="604"/>
                    <a:pt x="330" y="604"/>
                    <a:pt x="330" y="604"/>
                  </a:cubicBezTo>
                  <a:cubicBezTo>
                    <a:pt x="327" y="613"/>
                    <a:pt x="327" y="613"/>
                    <a:pt x="327" y="613"/>
                  </a:cubicBezTo>
                  <a:cubicBezTo>
                    <a:pt x="326" y="619"/>
                    <a:pt x="326" y="619"/>
                    <a:pt x="326" y="619"/>
                  </a:cubicBezTo>
                  <a:cubicBezTo>
                    <a:pt x="325" y="621"/>
                    <a:pt x="325" y="621"/>
                    <a:pt x="325" y="621"/>
                  </a:cubicBezTo>
                  <a:cubicBezTo>
                    <a:pt x="325" y="622"/>
                    <a:pt x="325" y="622"/>
                    <a:pt x="325" y="622"/>
                  </a:cubicBezTo>
                  <a:lnTo>
                    <a:pt x="318" y="6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28" name="Freeform 34"/>
          <p:cNvSpPr>
            <a:spLocks noEditPoints="1"/>
          </p:cNvSpPr>
          <p:nvPr/>
        </p:nvSpPr>
        <p:spPr bwMode="auto">
          <a:xfrm rot="20478275" flipH="1">
            <a:off x="6894545" y="1010249"/>
            <a:ext cx="585223" cy="379444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rgbClr val="1E5AA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9" name="任意多边形 4"/>
          <p:cNvSpPr/>
          <p:nvPr/>
        </p:nvSpPr>
        <p:spPr>
          <a:xfrm rot="19388829">
            <a:off x="7807099" y="956386"/>
            <a:ext cx="466974" cy="800526"/>
          </a:xfrm>
          <a:custGeom>
            <a:avLst/>
            <a:gdLst>
              <a:gd name="connsiteX0" fmla="*/ 0 w 786063"/>
              <a:gd name="connsiteY0" fmla="*/ 0 h 1347536"/>
              <a:gd name="connsiteX1" fmla="*/ 513347 w 786063"/>
              <a:gd name="connsiteY1" fmla="*/ 401052 h 1347536"/>
              <a:gd name="connsiteX2" fmla="*/ 336884 w 786063"/>
              <a:gd name="connsiteY2" fmla="*/ 1155031 h 1347536"/>
              <a:gd name="connsiteX3" fmla="*/ 786063 w 786063"/>
              <a:gd name="connsiteY3" fmla="*/ 1347536 h 134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6063" h="1347536">
                <a:moveTo>
                  <a:pt x="0" y="0"/>
                </a:moveTo>
                <a:cubicBezTo>
                  <a:pt x="228600" y="104273"/>
                  <a:pt x="457200" y="208547"/>
                  <a:pt x="513347" y="401052"/>
                </a:cubicBezTo>
                <a:cubicBezTo>
                  <a:pt x="569494" y="593557"/>
                  <a:pt x="291431" y="997284"/>
                  <a:pt x="336884" y="1155031"/>
                </a:cubicBezTo>
                <a:cubicBezTo>
                  <a:pt x="382337" y="1312778"/>
                  <a:pt x="584200" y="1330157"/>
                  <a:pt x="786063" y="1347536"/>
                </a:cubicBezTo>
              </a:path>
            </a:pathLst>
          </a:custGeom>
          <a:noFill/>
          <a:ln w="25400" cap="rnd">
            <a:solidFill>
              <a:srgbClr val="1E5AA4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0" name="组合 319"/>
          <p:cNvGrpSpPr/>
          <p:nvPr/>
        </p:nvGrpSpPr>
        <p:grpSpPr>
          <a:xfrm>
            <a:off x="2754655" y="4908846"/>
            <a:ext cx="593675" cy="599655"/>
            <a:chOff x="1746814" y="4589712"/>
            <a:chExt cx="889884" cy="898847"/>
          </a:xfrm>
        </p:grpSpPr>
        <p:sp>
          <p:nvSpPr>
            <p:cNvPr id="231" name="椭圆 31"/>
            <p:cNvSpPr/>
            <p:nvPr/>
          </p:nvSpPr>
          <p:spPr>
            <a:xfrm rot="15654318">
              <a:off x="1742332" y="4594194"/>
              <a:ext cx="898847" cy="889884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ahLst/>
              <a:cxnLst>
                <a:cxn ang="0">
                  <a:pos x="connsiteX0-321" y="connsiteY0-322"/>
                </a:cxn>
                <a:cxn ang="0">
                  <a:pos x="connsiteX1-323" y="connsiteY1-324"/>
                </a:cxn>
                <a:cxn ang="0">
                  <a:pos x="connsiteX2-325" y="connsiteY2-326"/>
                </a:cxn>
                <a:cxn ang="0">
                  <a:pos x="connsiteX3-327" y="connsiteY3-328"/>
                </a:cxn>
                <a:cxn ang="0">
                  <a:pos x="connsiteX4-329" y="connsiteY4-330"/>
                </a:cxn>
                <a:cxn ang="0">
                  <a:pos x="connsiteX5-331" y="connsiteY5-33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noFill/>
            <a:ln w="25400" cap="rnd">
              <a:solidFill>
                <a:srgbClr val="1E5AA4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AE7F4F"/>
                </a:solidFill>
              </a:endParaRPr>
            </a:p>
          </p:txBody>
        </p:sp>
        <p:grpSp>
          <p:nvGrpSpPr>
            <p:cNvPr id="232" name="组合 321"/>
            <p:cNvGrpSpPr/>
            <p:nvPr/>
          </p:nvGrpSpPr>
          <p:grpSpPr>
            <a:xfrm>
              <a:off x="1962266" y="4747295"/>
              <a:ext cx="493308" cy="512373"/>
              <a:chOff x="2254250" y="2162175"/>
              <a:chExt cx="657225" cy="682625"/>
            </a:xfrm>
            <a:solidFill>
              <a:schemeClr val="bg1"/>
            </a:solidFill>
          </p:grpSpPr>
          <p:sp>
            <p:nvSpPr>
              <p:cNvPr id="233" name="Freeform 262"/>
              <p:cNvSpPr/>
              <p:nvPr/>
            </p:nvSpPr>
            <p:spPr bwMode="auto">
              <a:xfrm>
                <a:off x="2292350" y="2236788"/>
                <a:ext cx="38100" cy="179388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58" y="7"/>
                  </a:cxn>
                  <a:cxn ang="0">
                    <a:pos x="52" y="16"/>
                  </a:cxn>
                  <a:cxn ang="0">
                    <a:pos x="50" y="36"/>
                  </a:cxn>
                  <a:cxn ang="0">
                    <a:pos x="48" y="64"/>
                  </a:cxn>
                  <a:cxn ang="0">
                    <a:pos x="41" y="122"/>
                  </a:cxn>
                  <a:cxn ang="0">
                    <a:pos x="36" y="150"/>
                  </a:cxn>
                  <a:cxn ang="0">
                    <a:pos x="14" y="245"/>
                  </a:cxn>
                  <a:cxn ang="0">
                    <a:pos x="9" y="267"/>
                  </a:cxn>
                  <a:cxn ang="0">
                    <a:pos x="1" y="311"/>
                  </a:cxn>
                  <a:cxn ang="0">
                    <a:pos x="0" y="333"/>
                  </a:cxn>
                  <a:cxn ang="0">
                    <a:pos x="0" y="335"/>
                  </a:cxn>
                  <a:cxn ang="0">
                    <a:pos x="2" y="338"/>
                  </a:cxn>
                  <a:cxn ang="0">
                    <a:pos x="10" y="338"/>
                  </a:cxn>
                  <a:cxn ang="0">
                    <a:pos x="12" y="338"/>
                  </a:cxn>
                  <a:cxn ang="0">
                    <a:pos x="14" y="335"/>
                  </a:cxn>
                  <a:cxn ang="0">
                    <a:pos x="14" y="331"/>
                  </a:cxn>
                  <a:cxn ang="0">
                    <a:pos x="12" y="328"/>
                  </a:cxn>
                  <a:cxn ang="0">
                    <a:pos x="9" y="328"/>
                  </a:cxn>
                  <a:cxn ang="0">
                    <a:pos x="10" y="310"/>
                  </a:cxn>
                  <a:cxn ang="0">
                    <a:pos x="16" y="272"/>
                  </a:cxn>
                  <a:cxn ang="0">
                    <a:pos x="31" y="215"/>
                  </a:cxn>
                  <a:cxn ang="0">
                    <a:pos x="39" y="178"/>
                  </a:cxn>
                  <a:cxn ang="0">
                    <a:pos x="50" y="118"/>
                  </a:cxn>
                  <a:cxn ang="0">
                    <a:pos x="52" y="98"/>
                  </a:cxn>
                  <a:cxn ang="0">
                    <a:pos x="58" y="54"/>
                  </a:cxn>
                  <a:cxn ang="0">
                    <a:pos x="61" y="24"/>
                  </a:cxn>
                  <a:cxn ang="0">
                    <a:pos x="65" y="14"/>
                  </a:cxn>
                  <a:cxn ang="0">
                    <a:pos x="67" y="15"/>
                  </a:cxn>
                  <a:cxn ang="0">
                    <a:pos x="71" y="13"/>
                  </a:cxn>
                  <a:cxn ang="0">
                    <a:pos x="72" y="4"/>
                  </a:cxn>
                  <a:cxn ang="0">
                    <a:pos x="71" y="2"/>
                  </a:cxn>
                  <a:cxn ang="0">
                    <a:pos x="67" y="0"/>
                  </a:cxn>
                  <a:cxn ang="0">
                    <a:pos x="65" y="0"/>
                  </a:cxn>
                </a:cxnLst>
                <a:rect l="0" t="0" r="r" b="b"/>
                <a:pathLst>
                  <a:path w="72" h="338">
                    <a:moveTo>
                      <a:pt x="65" y="0"/>
                    </a:moveTo>
                    <a:lnTo>
                      <a:pt x="65" y="0"/>
                    </a:lnTo>
                    <a:lnTo>
                      <a:pt x="61" y="4"/>
                    </a:lnTo>
                    <a:lnTo>
                      <a:pt x="58" y="7"/>
                    </a:lnTo>
                    <a:lnTo>
                      <a:pt x="55" y="11"/>
                    </a:lnTo>
                    <a:lnTo>
                      <a:pt x="52" y="16"/>
                    </a:lnTo>
                    <a:lnTo>
                      <a:pt x="50" y="26"/>
                    </a:lnTo>
                    <a:lnTo>
                      <a:pt x="50" y="36"/>
                    </a:lnTo>
                    <a:lnTo>
                      <a:pt x="50" y="36"/>
                    </a:lnTo>
                    <a:lnTo>
                      <a:pt x="48" y="64"/>
                    </a:lnTo>
                    <a:lnTo>
                      <a:pt x="45" y="93"/>
                    </a:lnTo>
                    <a:lnTo>
                      <a:pt x="41" y="122"/>
                    </a:lnTo>
                    <a:lnTo>
                      <a:pt x="36" y="150"/>
                    </a:lnTo>
                    <a:lnTo>
                      <a:pt x="36" y="150"/>
                    </a:lnTo>
                    <a:lnTo>
                      <a:pt x="25" y="197"/>
                    </a:lnTo>
                    <a:lnTo>
                      <a:pt x="14" y="245"/>
                    </a:lnTo>
                    <a:lnTo>
                      <a:pt x="14" y="245"/>
                    </a:lnTo>
                    <a:lnTo>
                      <a:pt x="9" y="267"/>
                    </a:lnTo>
                    <a:lnTo>
                      <a:pt x="4" y="289"/>
                    </a:lnTo>
                    <a:lnTo>
                      <a:pt x="1" y="311"/>
                    </a:lnTo>
                    <a:lnTo>
                      <a:pt x="0" y="322"/>
                    </a:lnTo>
                    <a:lnTo>
                      <a:pt x="0" y="333"/>
                    </a:lnTo>
                    <a:lnTo>
                      <a:pt x="0" y="333"/>
                    </a:lnTo>
                    <a:lnTo>
                      <a:pt x="0" y="335"/>
                    </a:lnTo>
                    <a:lnTo>
                      <a:pt x="1" y="337"/>
                    </a:lnTo>
                    <a:lnTo>
                      <a:pt x="2" y="338"/>
                    </a:lnTo>
                    <a:lnTo>
                      <a:pt x="4" y="338"/>
                    </a:lnTo>
                    <a:lnTo>
                      <a:pt x="10" y="338"/>
                    </a:lnTo>
                    <a:lnTo>
                      <a:pt x="10" y="338"/>
                    </a:lnTo>
                    <a:lnTo>
                      <a:pt x="12" y="338"/>
                    </a:lnTo>
                    <a:lnTo>
                      <a:pt x="14" y="337"/>
                    </a:lnTo>
                    <a:lnTo>
                      <a:pt x="14" y="335"/>
                    </a:lnTo>
                    <a:lnTo>
                      <a:pt x="15" y="333"/>
                    </a:lnTo>
                    <a:lnTo>
                      <a:pt x="14" y="331"/>
                    </a:lnTo>
                    <a:lnTo>
                      <a:pt x="14" y="329"/>
                    </a:lnTo>
                    <a:lnTo>
                      <a:pt x="12" y="328"/>
                    </a:lnTo>
                    <a:lnTo>
                      <a:pt x="10" y="328"/>
                    </a:lnTo>
                    <a:lnTo>
                      <a:pt x="9" y="328"/>
                    </a:lnTo>
                    <a:lnTo>
                      <a:pt x="9" y="328"/>
                    </a:lnTo>
                    <a:lnTo>
                      <a:pt x="10" y="310"/>
                    </a:lnTo>
                    <a:lnTo>
                      <a:pt x="13" y="290"/>
                    </a:lnTo>
                    <a:lnTo>
                      <a:pt x="16" y="272"/>
                    </a:lnTo>
                    <a:lnTo>
                      <a:pt x="20" y="253"/>
                    </a:lnTo>
                    <a:lnTo>
                      <a:pt x="31" y="215"/>
                    </a:lnTo>
                    <a:lnTo>
                      <a:pt x="39" y="178"/>
                    </a:lnTo>
                    <a:lnTo>
                      <a:pt x="39" y="178"/>
                    </a:lnTo>
                    <a:lnTo>
                      <a:pt x="46" y="138"/>
                    </a:lnTo>
                    <a:lnTo>
                      <a:pt x="50" y="118"/>
                    </a:lnTo>
                    <a:lnTo>
                      <a:pt x="52" y="98"/>
                    </a:lnTo>
                    <a:lnTo>
                      <a:pt x="52" y="98"/>
                    </a:lnTo>
                    <a:lnTo>
                      <a:pt x="58" y="54"/>
                    </a:lnTo>
                    <a:lnTo>
                      <a:pt x="58" y="54"/>
                    </a:lnTo>
                    <a:lnTo>
                      <a:pt x="59" y="34"/>
                    </a:lnTo>
                    <a:lnTo>
                      <a:pt x="61" y="24"/>
                    </a:lnTo>
                    <a:lnTo>
                      <a:pt x="62" y="18"/>
                    </a:lnTo>
                    <a:lnTo>
                      <a:pt x="65" y="14"/>
                    </a:lnTo>
                    <a:lnTo>
                      <a:pt x="65" y="14"/>
                    </a:lnTo>
                    <a:lnTo>
                      <a:pt x="67" y="15"/>
                    </a:lnTo>
                    <a:lnTo>
                      <a:pt x="69" y="15"/>
                    </a:lnTo>
                    <a:lnTo>
                      <a:pt x="71" y="13"/>
                    </a:lnTo>
                    <a:lnTo>
                      <a:pt x="72" y="10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1" y="2"/>
                    </a:lnTo>
                    <a:lnTo>
                      <a:pt x="70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34" name="Freeform 263"/>
              <p:cNvSpPr/>
              <p:nvPr/>
            </p:nvSpPr>
            <p:spPr bwMode="auto">
              <a:xfrm>
                <a:off x="2309813" y="2203450"/>
                <a:ext cx="53975" cy="276225"/>
              </a:xfrm>
              <a:custGeom>
                <a:avLst/>
                <a:gdLst/>
                <a:ahLst/>
                <a:cxnLst>
                  <a:cxn ang="0">
                    <a:pos x="104" y="4"/>
                  </a:cxn>
                  <a:cxn ang="0">
                    <a:pos x="103" y="1"/>
                  </a:cxn>
                  <a:cxn ang="0">
                    <a:pos x="100" y="0"/>
                  </a:cxn>
                  <a:cxn ang="0">
                    <a:pos x="97" y="1"/>
                  </a:cxn>
                  <a:cxn ang="0">
                    <a:pos x="95" y="4"/>
                  </a:cxn>
                  <a:cxn ang="0">
                    <a:pos x="94" y="16"/>
                  </a:cxn>
                  <a:cxn ang="0">
                    <a:pos x="90" y="42"/>
                  </a:cxn>
                  <a:cxn ang="0">
                    <a:pos x="89" y="55"/>
                  </a:cxn>
                  <a:cxn ang="0">
                    <a:pos x="89" y="103"/>
                  </a:cxn>
                  <a:cxn ang="0">
                    <a:pos x="87" y="120"/>
                  </a:cxn>
                  <a:cxn ang="0">
                    <a:pos x="62" y="234"/>
                  </a:cxn>
                  <a:cxn ang="0">
                    <a:pos x="52" y="273"/>
                  </a:cxn>
                  <a:cxn ang="0">
                    <a:pos x="32" y="341"/>
                  </a:cxn>
                  <a:cxn ang="0">
                    <a:pos x="17" y="391"/>
                  </a:cxn>
                  <a:cxn ang="0">
                    <a:pos x="14" y="409"/>
                  </a:cxn>
                  <a:cxn ang="0">
                    <a:pos x="12" y="437"/>
                  </a:cxn>
                  <a:cxn ang="0">
                    <a:pos x="10" y="465"/>
                  </a:cxn>
                  <a:cxn ang="0">
                    <a:pos x="9" y="478"/>
                  </a:cxn>
                  <a:cxn ang="0">
                    <a:pos x="9" y="497"/>
                  </a:cxn>
                  <a:cxn ang="0">
                    <a:pos x="5" y="508"/>
                  </a:cxn>
                  <a:cxn ang="0">
                    <a:pos x="1" y="513"/>
                  </a:cxn>
                  <a:cxn ang="0">
                    <a:pos x="0" y="516"/>
                  </a:cxn>
                  <a:cxn ang="0">
                    <a:pos x="2" y="519"/>
                  </a:cxn>
                  <a:cxn ang="0">
                    <a:pos x="5" y="520"/>
                  </a:cxn>
                  <a:cxn ang="0">
                    <a:pos x="8" y="519"/>
                  </a:cxn>
                  <a:cxn ang="0">
                    <a:pos x="13" y="513"/>
                  </a:cxn>
                  <a:cxn ang="0">
                    <a:pos x="18" y="502"/>
                  </a:cxn>
                  <a:cxn ang="0">
                    <a:pos x="18" y="494"/>
                  </a:cxn>
                  <a:cxn ang="0">
                    <a:pos x="22" y="433"/>
                  </a:cxn>
                  <a:cxn ang="0">
                    <a:pos x="24" y="413"/>
                  </a:cxn>
                  <a:cxn ang="0">
                    <a:pos x="31" y="376"/>
                  </a:cxn>
                  <a:cxn ang="0">
                    <a:pos x="47" y="321"/>
                  </a:cxn>
                  <a:cxn ang="0">
                    <a:pos x="59" y="285"/>
                  </a:cxn>
                  <a:cxn ang="0">
                    <a:pos x="79" y="203"/>
                  </a:cxn>
                  <a:cxn ang="0">
                    <a:pos x="96" y="122"/>
                  </a:cxn>
                  <a:cxn ang="0">
                    <a:pos x="98" y="92"/>
                  </a:cxn>
                  <a:cxn ang="0">
                    <a:pos x="98" y="62"/>
                  </a:cxn>
                  <a:cxn ang="0">
                    <a:pos x="101" y="33"/>
                  </a:cxn>
                  <a:cxn ang="0">
                    <a:pos x="104" y="4"/>
                  </a:cxn>
                </a:cxnLst>
                <a:rect l="0" t="0" r="r" b="b"/>
                <a:pathLst>
                  <a:path w="104" h="520">
                    <a:moveTo>
                      <a:pt x="104" y="4"/>
                    </a:moveTo>
                    <a:lnTo>
                      <a:pt x="104" y="4"/>
                    </a:lnTo>
                    <a:lnTo>
                      <a:pt x="104" y="2"/>
                    </a:lnTo>
                    <a:lnTo>
                      <a:pt x="103" y="1"/>
                    </a:lnTo>
                    <a:lnTo>
                      <a:pt x="101" y="0"/>
                    </a:lnTo>
                    <a:lnTo>
                      <a:pt x="100" y="0"/>
                    </a:lnTo>
                    <a:lnTo>
                      <a:pt x="98" y="0"/>
                    </a:lnTo>
                    <a:lnTo>
                      <a:pt x="97" y="1"/>
                    </a:lnTo>
                    <a:lnTo>
                      <a:pt x="95" y="2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4" y="16"/>
                    </a:lnTo>
                    <a:lnTo>
                      <a:pt x="92" y="30"/>
                    </a:lnTo>
                    <a:lnTo>
                      <a:pt x="90" y="42"/>
                    </a:lnTo>
                    <a:lnTo>
                      <a:pt x="89" y="55"/>
                    </a:lnTo>
                    <a:lnTo>
                      <a:pt x="89" y="55"/>
                    </a:lnTo>
                    <a:lnTo>
                      <a:pt x="90" y="88"/>
                    </a:lnTo>
                    <a:lnTo>
                      <a:pt x="89" y="103"/>
                    </a:lnTo>
                    <a:lnTo>
                      <a:pt x="87" y="120"/>
                    </a:lnTo>
                    <a:lnTo>
                      <a:pt x="87" y="120"/>
                    </a:lnTo>
                    <a:lnTo>
                      <a:pt x="71" y="196"/>
                    </a:lnTo>
                    <a:lnTo>
                      <a:pt x="62" y="234"/>
                    </a:lnTo>
                    <a:lnTo>
                      <a:pt x="52" y="273"/>
                    </a:lnTo>
                    <a:lnTo>
                      <a:pt x="52" y="273"/>
                    </a:lnTo>
                    <a:lnTo>
                      <a:pt x="42" y="307"/>
                    </a:lnTo>
                    <a:lnTo>
                      <a:pt x="32" y="341"/>
                    </a:lnTo>
                    <a:lnTo>
                      <a:pt x="21" y="375"/>
                    </a:lnTo>
                    <a:lnTo>
                      <a:pt x="17" y="391"/>
                    </a:lnTo>
                    <a:lnTo>
                      <a:pt x="14" y="409"/>
                    </a:lnTo>
                    <a:lnTo>
                      <a:pt x="14" y="409"/>
                    </a:lnTo>
                    <a:lnTo>
                      <a:pt x="13" y="423"/>
                    </a:lnTo>
                    <a:lnTo>
                      <a:pt x="12" y="437"/>
                    </a:lnTo>
                    <a:lnTo>
                      <a:pt x="11" y="451"/>
                    </a:lnTo>
                    <a:lnTo>
                      <a:pt x="10" y="465"/>
                    </a:lnTo>
                    <a:lnTo>
                      <a:pt x="10" y="465"/>
                    </a:lnTo>
                    <a:lnTo>
                      <a:pt x="9" y="478"/>
                    </a:lnTo>
                    <a:lnTo>
                      <a:pt x="10" y="490"/>
                    </a:lnTo>
                    <a:lnTo>
                      <a:pt x="9" y="497"/>
                    </a:lnTo>
                    <a:lnTo>
                      <a:pt x="8" y="502"/>
                    </a:lnTo>
                    <a:lnTo>
                      <a:pt x="5" y="508"/>
                    </a:lnTo>
                    <a:lnTo>
                      <a:pt x="1" y="513"/>
                    </a:lnTo>
                    <a:lnTo>
                      <a:pt x="1" y="513"/>
                    </a:lnTo>
                    <a:lnTo>
                      <a:pt x="0" y="514"/>
                    </a:lnTo>
                    <a:lnTo>
                      <a:pt x="0" y="516"/>
                    </a:lnTo>
                    <a:lnTo>
                      <a:pt x="1" y="518"/>
                    </a:lnTo>
                    <a:lnTo>
                      <a:pt x="2" y="519"/>
                    </a:lnTo>
                    <a:lnTo>
                      <a:pt x="3" y="520"/>
                    </a:lnTo>
                    <a:lnTo>
                      <a:pt x="5" y="520"/>
                    </a:lnTo>
                    <a:lnTo>
                      <a:pt x="6" y="520"/>
                    </a:lnTo>
                    <a:lnTo>
                      <a:pt x="8" y="519"/>
                    </a:lnTo>
                    <a:lnTo>
                      <a:pt x="8" y="519"/>
                    </a:lnTo>
                    <a:lnTo>
                      <a:pt x="13" y="513"/>
                    </a:lnTo>
                    <a:lnTo>
                      <a:pt x="16" y="508"/>
                    </a:lnTo>
                    <a:lnTo>
                      <a:pt x="18" y="502"/>
                    </a:lnTo>
                    <a:lnTo>
                      <a:pt x="18" y="494"/>
                    </a:lnTo>
                    <a:lnTo>
                      <a:pt x="18" y="494"/>
                    </a:lnTo>
                    <a:lnTo>
                      <a:pt x="20" y="463"/>
                    </a:lnTo>
                    <a:lnTo>
                      <a:pt x="22" y="433"/>
                    </a:lnTo>
                    <a:lnTo>
                      <a:pt x="22" y="433"/>
                    </a:lnTo>
                    <a:lnTo>
                      <a:pt x="24" y="413"/>
                    </a:lnTo>
                    <a:lnTo>
                      <a:pt x="27" y="394"/>
                    </a:lnTo>
                    <a:lnTo>
                      <a:pt x="31" y="376"/>
                    </a:lnTo>
                    <a:lnTo>
                      <a:pt x="36" y="357"/>
                    </a:lnTo>
                    <a:lnTo>
                      <a:pt x="47" y="321"/>
                    </a:lnTo>
                    <a:lnTo>
                      <a:pt x="59" y="285"/>
                    </a:lnTo>
                    <a:lnTo>
                      <a:pt x="59" y="285"/>
                    </a:lnTo>
                    <a:lnTo>
                      <a:pt x="69" y="245"/>
                    </a:lnTo>
                    <a:lnTo>
                      <a:pt x="79" y="203"/>
                    </a:lnTo>
                    <a:lnTo>
                      <a:pt x="96" y="122"/>
                    </a:lnTo>
                    <a:lnTo>
                      <a:pt x="96" y="122"/>
                    </a:lnTo>
                    <a:lnTo>
                      <a:pt x="98" y="107"/>
                    </a:lnTo>
                    <a:lnTo>
                      <a:pt x="98" y="92"/>
                    </a:lnTo>
                    <a:lnTo>
                      <a:pt x="98" y="62"/>
                    </a:lnTo>
                    <a:lnTo>
                      <a:pt x="98" y="62"/>
                    </a:lnTo>
                    <a:lnTo>
                      <a:pt x="99" y="47"/>
                    </a:lnTo>
                    <a:lnTo>
                      <a:pt x="101" y="33"/>
                    </a:lnTo>
                    <a:lnTo>
                      <a:pt x="103" y="18"/>
                    </a:lnTo>
                    <a:lnTo>
                      <a:pt x="104" y="4"/>
                    </a:lnTo>
                    <a:lnTo>
                      <a:pt x="104" y="4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35" name="Freeform 264"/>
              <p:cNvSpPr/>
              <p:nvPr/>
            </p:nvSpPr>
            <p:spPr bwMode="auto">
              <a:xfrm>
                <a:off x="2349500" y="2176463"/>
                <a:ext cx="61913" cy="349250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0" y="16"/>
                  </a:cxn>
                  <a:cxn ang="0">
                    <a:pos x="96" y="30"/>
                  </a:cxn>
                  <a:cxn ang="0">
                    <a:pos x="93" y="61"/>
                  </a:cxn>
                  <a:cxn ang="0">
                    <a:pos x="90" y="83"/>
                  </a:cxn>
                  <a:cxn ang="0">
                    <a:pos x="78" y="150"/>
                  </a:cxn>
                  <a:cxn ang="0">
                    <a:pos x="69" y="192"/>
                  </a:cxn>
                  <a:cxn ang="0">
                    <a:pos x="39" y="318"/>
                  </a:cxn>
                  <a:cxn ang="0">
                    <a:pos x="30" y="360"/>
                  </a:cxn>
                  <a:cxn ang="0">
                    <a:pos x="18" y="444"/>
                  </a:cxn>
                  <a:cxn ang="0">
                    <a:pos x="14" y="487"/>
                  </a:cxn>
                  <a:cxn ang="0">
                    <a:pos x="7" y="577"/>
                  </a:cxn>
                  <a:cxn ang="0">
                    <a:pos x="2" y="616"/>
                  </a:cxn>
                  <a:cxn ang="0">
                    <a:pos x="0" y="656"/>
                  </a:cxn>
                  <a:cxn ang="0">
                    <a:pos x="0" y="657"/>
                  </a:cxn>
                  <a:cxn ang="0">
                    <a:pos x="2" y="660"/>
                  </a:cxn>
                  <a:cxn ang="0">
                    <a:pos x="6" y="660"/>
                  </a:cxn>
                  <a:cxn ang="0">
                    <a:pos x="8" y="657"/>
                  </a:cxn>
                  <a:cxn ang="0">
                    <a:pos x="9" y="656"/>
                  </a:cxn>
                  <a:cxn ang="0">
                    <a:pos x="15" y="576"/>
                  </a:cxn>
                  <a:cxn ang="0">
                    <a:pos x="22" y="496"/>
                  </a:cxn>
                  <a:cxn ang="0">
                    <a:pos x="26" y="452"/>
                  </a:cxn>
                  <a:cxn ang="0">
                    <a:pos x="39" y="364"/>
                  </a:cxn>
                  <a:cxn ang="0">
                    <a:pos x="49" y="320"/>
                  </a:cxn>
                  <a:cxn ang="0">
                    <a:pos x="85" y="161"/>
                  </a:cxn>
                  <a:cxn ang="0">
                    <a:pos x="92" y="123"/>
                  </a:cxn>
                  <a:cxn ang="0">
                    <a:pos x="99" y="86"/>
                  </a:cxn>
                  <a:cxn ang="0">
                    <a:pos x="103" y="45"/>
                  </a:cxn>
                  <a:cxn ang="0">
                    <a:pos x="108" y="25"/>
                  </a:cxn>
                  <a:cxn ang="0">
                    <a:pos x="116" y="6"/>
                  </a:cxn>
                  <a:cxn ang="0">
                    <a:pos x="117" y="5"/>
                  </a:cxn>
                  <a:cxn ang="0">
                    <a:pos x="116" y="2"/>
                  </a:cxn>
                  <a:cxn ang="0">
                    <a:pos x="111" y="0"/>
                  </a:cxn>
                  <a:cxn ang="0">
                    <a:pos x="108" y="2"/>
                  </a:cxn>
                </a:cxnLst>
                <a:rect l="0" t="0" r="r" b="b"/>
                <a:pathLst>
                  <a:path w="117" h="660">
                    <a:moveTo>
                      <a:pt x="108" y="2"/>
                    </a:moveTo>
                    <a:lnTo>
                      <a:pt x="108" y="2"/>
                    </a:lnTo>
                    <a:lnTo>
                      <a:pt x="103" y="8"/>
                    </a:lnTo>
                    <a:lnTo>
                      <a:pt x="100" y="16"/>
                    </a:lnTo>
                    <a:lnTo>
                      <a:pt x="98" y="23"/>
                    </a:lnTo>
                    <a:lnTo>
                      <a:pt x="96" y="30"/>
                    </a:lnTo>
                    <a:lnTo>
                      <a:pt x="94" y="46"/>
                    </a:lnTo>
                    <a:lnTo>
                      <a:pt x="93" y="61"/>
                    </a:lnTo>
                    <a:lnTo>
                      <a:pt x="93" y="61"/>
                    </a:lnTo>
                    <a:lnTo>
                      <a:pt x="90" y="83"/>
                    </a:lnTo>
                    <a:lnTo>
                      <a:pt x="87" y="106"/>
                    </a:lnTo>
                    <a:lnTo>
                      <a:pt x="78" y="150"/>
                    </a:lnTo>
                    <a:lnTo>
                      <a:pt x="78" y="150"/>
                    </a:lnTo>
                    <a:lnTo>
                      <a:pt x="69" y="192"/>
                    </a:lnTo>
                    <a:lnTo>
                      <a:pt x="60" y="235"/>
                    </a:lnTo>
                    <a:lnTo>
                      <a:pt x="39" y="318"/>
                    </a:lnTo>
                    <a:lnTo>
                      <a:pt x="39" y="318"/>
                    </a:lnTo>
                    <a:lnTo>
                      <a:pt x="30" y="360"/>
                    </a:lnTo>
                    <a:lnTo>
                      <a:pt x="23" y="402"/>
                    </a:lnTo>
                    <a:lnTo>
                      <a:pt x="18" y="444"/>
                    </a:lnTo>
                    <a:lnTo>
                      <a:pt x="14" y="487"/>
                    </a:lnTo>
                    <a:lnTo>
                      <a:pt x="14" y="487"/>
                    </a:lnTo>
                    <a:lnTo>
                      <a:pt x="11" y="532"/>
                    </a:lnTo>
                    <a:lnTo>
                      <a:pt x="7" y="577"/>
                    </a:lnTo>
                    <a:lnTo>
                      <a:pt x="7" y="577"/>
                    </a:lnTo>
                    <a:lnTo>
                      <a:pt x="2" y="616"/>
                    </a:lnTo>
                    <a:lnTo>
                      <a:pt x="1" y="637"/>
                    </a:lnTo>
                    <a:lnTo>
                      <a:pt x="0" y="656"/>
                    </a:lnTo>
                    <a:lnTo>
                      <a:pt x="0" y="656"/>
                    </a:lnTo>
                    <a:lnTo>
                      <a:pt x="0" y="657"/>
                    </a:lnTo>
                    <a:lnTo>
                      <a:pt x="1" y="659"/>
                    </a:lnTo>
                    <a:lnTo>
                      <a:pt x="2" y="660"/>
                    </a:lnTo>
                    <a:lnTo>
                      <a:pt x="4" y="660"/>
                    </a:lnTo>
                    <a:lnTo>
                      <a:pt x="6" y="660"/>
                    </a:lnTo>
                    <a:lnTo>
                      <a:pt x="7" y="659"/>
                    </a:lnTo>
                    <a:lnTo>
                      <a:pt x="8" y="657"/>
                    </a:lnTo>
                    <a:lnTo>
                      <a:pt x="9" y="656"/>
                    </a:lnTo>
                    <a:lnTo>
                      <a:pt x="9" y="656"/>
                    </a:lnTo>
                    <a:lnTo>
                      <a:pt x="12" y="616"/>
                    </a:lnTo>
                    <a:lnTo>
                      <a:pt x="15" y="576"/>
                    </a:lnTo>
                    <a:lnTo>
                      <a:pt x="19" y="535"/>
                    </a:lnTo>
                    <a:lnTo>
                      <a:pt x="22" y="496"/>
                    </a:lnTo>
                    <a:lnTo>
                      <a:pt x="22" y="496"/>
                    </a:lnTo>
                    <a:lnTo>
                      <a:pt x="26" y="452"/>
                    </a:lnTo>
                    <a:lnTo>
                      <a:pt x="32" y="408"/>
                    </a:lnTo>
                    <a:lnTo>
                      <a:pt x="39" y="364"/>
                    </a:lnTo>
                    <a:lnTo>
                      <a:pt x="49" y="320"/>
                    </a:lnTo>
                    <a:lnTo>
                      <a:pt x="49" y="320"/>
                    </a:lnTo>
                    <a:lnTo>
                      <a:pt x="67" y="241"/>
                    </a:lnTo>
                    <a:lnTo>
                      <a:pt x="85" y="161"/>
                    </a:lnTo>
                    <a:lnTo>
                      <a:pt x="85" y="161"/>
                    </a:lnTo>
                    <a:lnTo>
                      <a:pt x="92" y="123"/>
                    </a:lnTo>
                    <a:lnTo>
                      <a:pt x="99" y="86"/>
                    </a:lnTo>
                    <a:lnTo>
                      <a:pt x="99" y="86"/>
                    </a:lnTo>
                    <a:lnTo>
                      <a:pt x="101" y="65"/>
                    </a:lnTo>
                    <a:lnTo>
                      <a:pt x="103" y="45"/>
                    </a:lnTo>
                    <a:lnTo>
                      <a:pt x="106" y="34"/>
                    </a:lnTo>
                    <a:lnTo>
                      <a:pt x="108" y="25"/>
                    </a:lnTo>
                    <a:lnTo>
                      <a:pt x="111" y="16"/>
                    </a:lnTo>
                    <a:lnTo>
                      <a:pt x="116" y="6"/>
                    </a:lnTo>
                    <a:lnTo>
                      <a:pt x="116" y="6"/>
                    </a:lnTo>
                    <a:lnTo>
                      <a:pt x="117" y="5"/>
                    </a:lnTo>
                    <a:lnTo>
                      <a:pt x="117" y="3"/>
                    </a:lnTo>
                    <a:lnTo>
                      <a:pt x="116" y="2"/>
                    </a:lnTo>
                    <a:lnTo>
                      <a:pt x="115" y="1"/>
                    </a:lnTo>
                    <a:lnTo>
                      <a:pt x="111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8" y="2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36" name="Freeform 265"/>
              <p:cNvSpPr/>
              <p:nvPr/>
            </p:nvSpPr>
            <p:spPr bwMode="auto">
              <a:xfrm>
                <a:off x="2386013" y="2193925"/>
                <a:ext cx="58738" cy="395288"/>
              </a:xfrm>
              <a:custGeom>
                <a:avLst/>
                <a:gdLst/>
                <a:ahLst/>
                <a:cxnLst>
                  <a:cxn ang="0">
                    <a:pos x="102" y="5"/>
                  </a:cxn>
                  <a:cxn ang="0">
                    <a:pos x="94" y="49"/>
                  </a:cxn>
                  <a:cxn ang="0">
                    <a:pos x="89" y="93"/>
                  </a:cxn>
                  <a:cxn ang="0">
                    <a:pos x="88" y="142"/>
                  </a:cxn>
                  <a:cxn ang="0">
                    <a:pos x="85" y="190"/>
                  </a:cxn>
                  <a:cxn ang="0">
                    <a:pos x="81" y="216"/>
                  </a:cxn>
                  <a:cxn ang="0">
                    <a:pos x="73" y="268"/>
                  </a:cxn>
                  <a:cxn ang="0">
                    <a:pos x="54" y="343"/>
                  </a:cxn>
                  <a:cxn ang="0">
                    <a:pos x="41" y="394"/>
                  </a:cxn>
                  <a:cxn ang="0">
                    <a:pos x="30" y="438"/>
                  </a:cxn>
                  <a:cxn ang="0">
                    <a:pos x="24" y="484"/>
                  </a:cxn>
                  <a:cxn ang="0">
                    <a:pos x="16" y="576"/>
                  </a:cxn>
                  <a:cxn ang="0">
                    <a:pos x="13" y="618"/>
                  </a:cxn>
                  <a:cxn ang="0">
                    <a:pos x="12" y="628"/>
                  </a:cxn>
                  <a:cxn ang="0">
                    <a:pos x="8" y="648"/>
                  </a:cxn>
                  <a:cxn ang="0">
                    <a:pos x="7" y="657"/>
                  </a:cxn>
                  <a:cxn ang="0">
                    <a:pos x="7" y="705"/>
                  </a:cxn>
                  <a:cxn ang="0">
                    <a:pos x="6" y="715"/>
                  </a:cxn>
                  <a:cxn ang="0">
                    <a:pos x="1" y="735"/>
                  </a:cxn>
                  <a:cxn ang="0">
                    <a:pos x="0" y="745"/>
                  </a:cxn>
                  <a:cxn ang="0">
                    <a:pos x="1" y="748"/>
                  </a:cxn>
                  <a:cxn ang="0">
                    <a:pos x="5" y="749"/>
                  </a:cxn>
                  <a:cxn ang="0">
                    <a:pos x="10" y="747"/>
                  </a:cxn>
                  <a:cxn ang="0">
                    <a:pos x="10" y="745"/>
                  </a:cxn>
                  <a:cxn ang="0">
                    <a:pos x="13" y="729"/>
                  </a:cxn>
                  <a:cxn ang="0">
                    <a:pos x="16" y="713"/>
                  </a:cxn>
                  <a:cxn ang="0">
                    <a:pos x="17" y="701"/>
                  </a:cxn>
                  <a:cxn ang="0">
                    <a:pos x="16" y="662"/>
                  </a:cxn>
                  <a:cxn ang="0">
                    <a:pos x="17" y="655"/>
                  </a:cxn>
                  <a:cxn ang="0">
                    <a:pos x="21" y="633"/>
                  </a:cxn>
                  <a:cxn ang="0">
                    <a:pos x="23" y="609"/>
                  </a:cxn>
                  <a:cxn ang="0">
                    <a:pos x="25" y="585"/>
                  </a:cxn>
                  <a:cxn ang="0">
                    <a:pos x="34" y="481"/>
                  </a:cxn>
                  <a:cxn ang="0">
                    <a:pos x="43" y="430"/>
                  </a:cxn>
                  <a:cxn ang="0">
                    <a:pos x="54" y="379"/>
                  </a:cxn>
                  <a:cxn ang="0">
                    <a:pos x="66" y="335"/>
                  </a:cxn>
                  <a:cxn ang="0">
                    <a:pos x="86" y="245"/>
                  </a:cxn>
                  <a:cxn ang="0">
                    <a:pos x="93" y="200"/>
                  </a:cxn>
                  <a:cxn ang="0">
                    <a:pos x="97" y="151"/>
                  </a:cxn>
                  <a:cxn ang="0">
                    <a:pos x="99" y="102"/>
                  </a:cxn>
                  <a:cxn ang="0">
                    <a:pos x="100" y="78"/>
                  </a:cxn>
                  <a:cxn ang="0">
                    <a:pos x="108" y="29"/>
                  </a:cxn>
                  <a:cxn ang="0">
                    <a:pos x="111" y="5"/>
                  </a:cxn>
                  <a:cxn ang="0">
                    <a:pos x="110" y="1"/>
                  </a:cxn>
                  <a:cxn ang="0">
                    <a:pos x="107" y="0"/>
                  </a:cxn>
                  <a:cxn ang="0">
                    <a:pos x="102" y="3"/>
                  </a:cxn>
                  <a:cxn ang="0">
                    <a:pos x="102" y="5"/>
                  </a:cxn>
                </a:cxnLst>
                <a:rect l="0" t="0" r="r" b="b"/>
                <a:pathLst>
                  <a:path w="111" h="749">
                    <a:moveTo>
                      <a:pt x="102" y="5"/>
                    </a:moveTo>
                    <a:lnTo>
                      <a:pt x="102" y="5"/>
                    </a:lnTo>
                    <a:lnTo>
                      <a:pt x="99" y="27"/>
                    </a:lnTo>
                    <a:lnTo>
                      <a:pt x="94" y="49"/>
                    </a:lnTo>
                    <a:lnTo>
                      <a:pt x="91" y="71"/>
                    </a:lnTo>
                    <a:lnTo>
                      <a:pt x="89" y="93"/>
                    </a:lnTo>
                    <a:lnTo>
                      <a:pt x="89" y="93"/>
                    </a:lnTo>
                    <a:lnTo>
                      <a:pt x="88" y="142"/>
                    </a:lnTo>
                    <a:lnTo>
                      <a:pt x="87" y="167"/>
                    </a:lnTo>
                    <a:lnTo>
                      <a:pt x="85" y="190"/>
                    </a:lnTo>
                    <a:lnTo>
                      <a:pt x="85" y="190"/>
                    </a:lnTo>
                    <a:lnTo>
                      <a:pt x="81" y="216"/>
                    </a:lnTo>
                    <a:lnTo>
                      <a:pt x="77" y="242"/>
                    </a:lnTo>
                    <a:lnTo>
                      <a:pt x="73" y="268"/>
                    </a:lnTo>
                    <a:lnTo>
                      <a:pt x="66" y="293"/>
                    </a:lnTo>
                    <a:lnTo>
                      <a:pt x="54" y="343"/>
                    </a:lnTo>
                    <a:lnTo>
                      <a:pt x="41" y="394"/>
                    </a:lnTo>
                    <a:lnTo>
                      <a:pt x="41" y="394"/>
                    </a:lnTo>
                    <a:lnTo>
                      <a:pt x="36" y="416"/>
                    </a:lnTo>
                    <a:lnTo>
                      <a:pt x="30" y="438"/>
                    </a:lnTo>
                    <a:lnTo>
                      <a:pt x="27" y="461"/>
                    </a:lnTo>
                    <a:lnTo>
                      <a:pt x="24" y="484"/>
                    </a:lnTo>
                    <a:lnTo>
                      <a:pt x="19" y="530"/>
                    </a:lnTo>
                    <a:lnTo>
                      <a:pt x="16" y="576"/>
                    </a:lnTo>
                    <a:lnTo>
                      <a:pt x="16" y="576"/>
                    </a:lnTo>
                    <a:lnTo>
                      <a:pt x="13" y="618"/>
                    </a:lnTo>
                    <a:lnTo>
                      <a:pt x="13" y="618"/>
                    </a:lnTo>
                    <a:lnTo>
                      <a:pt x="12" y="628"/>
                    </a:lnTo>
                    <a:lnTo>
                      <a:pt x="10" y="638"/>
                    </a:lnTo>
                    <a:lnTo>
                      <a:pt x="8" y="648"/>
                    </a:lnTo>
                    <a:lnTo>
                      <a:pt x="7" y="657"/>
                    </a:lnTo>
                    <a:lnTo>
                      <a:pt x="7" y="657"/>
                    </a:lnTo>
                    <a:lnTo>
                      <a:pt x="7" y="681"/>
                    </a:lnTo>
                    <a:lnTo>
                      <a:pt x="7" y="705"/>
                    </a:lnTo>
                    <a:lnTo>
                      <a:pt x="7" y="705"/>
                    </a:lnTo>
                    <a:lnTo>
                      <a:pt x="6" y="715"/>
                    </a:lnTo>
                    <a:lnTo>
                      <a:pt x="3" y="724"/>
                    </a:lnTo>
                    <a:lnTo>
                      <a:pt x="1" y="735"/>
                    </a:lnTo>
                    <a:lnTo>
                      <a:pt x="0" y="745"/>
                    </a:lnTo>
                    <a:lnTo>
                      <a:pt x="0" y="745"/>
                    </a:lnTo>
                    <a:lnTo>
                      <a:pt x="0" y="747"/>
                    </a:lnTo>
                    <a:lnTo>
                      <a:pt x="1" y="748"/>
                    </a:lnTo>
                    <a:lnTo>
                      <a:pt x="2" y="749"/>
                    </a:lnTo>
                    <a:lnTo>
                      <a:pt x="5" y="749"/>
                    </a:lnTo>
                    <a:lnTo>
                      <a:pt x="8" y="748"/>
                    </a:lnTo>
                    <a:lnTo>
                      <a:pt x="10" y="747"/>
                    </a:lnTo>
                    <a:lnTo>
                      <a:pt x="10" y="745"/>
                    </a:lnTo>
                    <a:lnTo>
                      <a:pt x="10" y="745"/>
                    </a:lnTo>
                    <a:lnTo>
                      <a:pt x="11" y="737"/>
                    </a:lnTo>
                    <a:lnTo>
                      <a:pt x="13" y="729"/>
                    </a:lnTo>
                    <a:lnTo>
                      <a:pt x="15" y="721"/>
                    </a:lnTo>
                    <a:lnTo>
                      <a:pt x="16" y="713"/>
                    </a:lnTo>
                    <a:lnTo>
                      <a:pt x="16" y="713"/>
                    </a:lnTo>
                    <a:lnTo>
                      <a:pt x="17" y="701"/>
                    </a:lnTo>
                    <a:lnTo>
                      <a:pt x="17" y="688"/>
                    </a:lnTo>
                    <a:lnTo>
                      <a:pt x="16" y="662"/>
                    </a:lnTo>
                    <a:lnTo>
                      <a:pt x="16" y="662"/>
                    </a:lnTo>
                    <a:lnTo>
                      <a:pt x="17" y="655"/>
                    </a:lnTo>
                    <a:lnTo>
                      <a:pt x="18" y="648"/>
                    </a:lnTo>
                    <a:lnTo>
                      <a:pt x="21" y="633"/>
                    </a:lnTo>
                    <a:lnTo>
                      <a:pt x="21" y="633"/>
                    </a:lnTo>
                    <a:lnTo>
                      <a:pt x="23" y="609"/>
                    </a:lnTo>
                    <a:lnTo>
                      <a:pt x="25" y="585"/>
                    </a:lnTo>
                    <a:lnTo>
                      <a:pt x="25" y="585"/>
                    </a:lnTo>
                    <a:lnTo>
                      <a:pt x="29" y="532"/>
                    </a:lnTo>
                    <a:lnTo>
                      <a:pt x="34" y="481"/>
                    </a:lnTo>
                    <a:lnTo>
                      <a:pt x="39" y="456"/>
                    </a:lnTo>
                    <a:lnTo>
                      <a:pt x="43" y="430"/>
                    </a:lnTo>
                    <a:lnTo>
                      <a:pt x="48" y="404"/>
                    </a:lnTo>
                    <a:lnTo>
                      <a:pt x="54" y="379"/>
                    </a:lnTo>
                    <a:lnTo>
                      <a:pt x="54" y="379"/>
                    </a:lnTo>
                    <a:lnTo>
                      <a:pt x="66" y="335"/>
                    </a:lnTo>
                    <a:lnTo>
                      <a:pt x="77" y="289"/>
                    </a:lnTo>
                    <a:lnTo>
                      <a:pt x="86" y="245"/>
                    </a:lnTo>
                    <a:lnTo>
                      <a:pt x="93" y="200"/>
                    </a:lnTo>
                    <a:lnTo>
                      <a:pt x="93" y="200"/>
                    </a:lnTo>
                    <a:lnTo>
                      <a:pt x="95" y="175"/>
                    </a:lnTo>
                    <a:lnTo>
                      <a:pt x="97" y="151"/>
                    </a:lnTo>
                    <a:lnTo>
                      <a:pt x="99" y="102"/>
                    </a:lnTo>
                    <a:lnTo>
                      <a:pt x="99" y="102"/>
                    </a:lnTo>
                    <a:lnTo>
                      <a:pt x="99" y="90"/>
                    </a:lnTo>
                    <a:lnTo>
                      <a:pt x="100" y="78"/>
                    </a:lnTo>
                    <a:lnTo>
                      <a:pt x="104" y="54"/>
                    </a:lnTo>
                    <a:lnTo>
                      <a:pt x="108" y="29"/>
                    </a:lnTo>
                    <a:lnTo>
                      <a:pt x="111" y="5"/>
                    </a:lnTo>
                    <a:lnTo>
                      <a:pt x="111" y="5"/>
                    </a:lnTo>
                    <a:lnTo>
                      <a:pt x="111" y="3"/>
                    </a:lnTo>
                    <a:lnTo>
                      <a:pt x="110" y="1"/>
                    </a:lnTo>
                    <a:lnTo>
                      <a:pt x="108" y="1"/>
                    </a:lnTo>
                    <a:lnTo>
                      <a:pt x="107" y="0"/>
                    </a:lnTo>
                    <a:lnTo>
                      <a:pt x="104" y="1"/>
                    </a:lnTo>
                    <a:lnTo>
                      <a:pt x="102" y="3"/>
                    </a:lnTo>
                    <a:lnTo>
                      <a:pt x="102" y="5"/>
                    </a:lnTo>
                    <a:lnTo>
                      <a:pt x="102" y="5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37" name="Freeform 266"/>
              <p:cNvSpPr/>
              <p:nvPr/>
            </p:nvSpPr>
            <p:spPr bwMode="auto">
              <a:xfrm>
                <a:off x="2413000" y="2193925"/>
                <a:ext cx="79375" cy="442913"/>
              </a:xfrm>
              <a:custGeom>
                <a:avLst/>
                <a:gdLst/>
                <a:ahLst/>
                <a:cxnLst>
                  <a:cxn ang="0">
                    <a:pos x="139" y="5"/>
                  </a:cxn>
                  <a:cxn ang="0">
                    <a:pos x="135" y="30"/>
                  </a:cxn>
                  <a:cxn ang="0">
                    <a:pos x="128" y="56"/>
                  </a:cxn>
                  <a:cxn ang="0">
                    <a:pos x="116" y="93"/>
                  </a:cxn>
                  <a:cxn ang="0">
                    <a:pos x="113" y="106"/>
                  </a:cxn>
                  <a:cxn ang="0">
                    <a:pos x="106" y="155"/>
                  </a:cxn>
                  <a:cxn ang="0">
                    <a:pos x="102" y="206"/>
                  </a:cxn>
                  <a:cxn ang="0">
                    <a:pos x="95" y="257"/>
                  </a:cxn>
                  <a:cxn ang="0">
                    <a:pos x="85" y="309"/>
                  </a:cxn>
                  <a:cxn ang="0">
                    <a:pos x="77" y="337"/>
                  </a:cxn>
                  <a:cxn ang="0">
                    <a:pos x="62" y="392"/>
                  </a:cxn>
                  <a:cxn ang="0">
                    <a:pos x="56" y="420"/>
                  </a:cxn>
                  <a:cxn ang="0">
                    <a:pos x="36" y="532"/>
                  </a:cxn>
                  <a:cxn ang="0">
                    <a:pos x="19" y="646"/>
                  </a:cxn>
                  <a:cxn ang="0">
                    <a:pos x="7" y="719"/>
                  </a:cxn>
                  <a:cxn ang="0">
                    <a:pos x="6" y="744"/>
                  </a:cxn>
                  <a:cxn ang="0">
                    <a:pos x="3" y="788"/>
                  </a:cxn>
                  <a:cxn ang="0">
                    <a:pos x="0" y="834"/>
                  </a:cxn>
                  <a:cxn ang="0">
                    <a:pos x="0" y="835"/>
                  </a:cxn>
                  <a:cxn ang="0">
                    <a:pos x="3" y="838"/>
                  </a:cxn>
                  <a:cxn ang="0">
                    <a:pos x="6" y="838"/>
                  </a:cxn>
                  <a:cxn ang="0">
                    <a:pos x="9" y="835"/>
                  </a:cxn>
                  <a:cxn ang="0">
                    <a:pos x="9" y="834"/>
                  </a:cxn>
                  <a:cxn ang="0">
                    <a:pos x="12" y="792"/>
                  </a:cxn>
                  <a:cxn ang="0">
                    <a:pos x="15" y="752"/>
                  </a:cxn>
                  <a:cxn ang="0">
                    <a:pos x="18" y="721"/>
                  </a:cxn>
                  <a:cxn ang="0">
                    <a:pos x="26" y="660"/>
                  </a:cxn>
                  <a:cxn ang="0">
                    <a:pos x="31" y="629"/>
                  </a:cxn>
                  <a:cxn ang="0">
                    <a:pos x="58" y="461"/>
                  </a:cxn>
                  <a:cxn ang="0">
                    <a:pos x="68" y="405"/>
                  </a:cxn>
                  <a:cxn ang="0">
                    <a:pos x="82" y="353"/>
                  </a:cxn>
                  <a:cxn ang="0">
                    <a:pos x="96" y="304"/>
                  </a:cxn>
                  <a:cxn ang="0">
                    <a:pos x="101" y="279"/>
                  </a:cxn>
                  <a:cxn ang="0">
                    <a:pos x="112" y="206"/>
                  </a:cxn>
                  <a:cxn ang="0">
                    <a:pos x="115" y="179"/>
                  </a:cxn>
                  <a:cxn ang="0">
                    <a:pos x="120" y="126"/>
                  </a:cxn>
                  <a:cxn ang="0">
                    <a:pos x="124" y="100"/>
                  </a:cxn>
                  <a:cxn ang="0">
                    <a:pos x="130" y="76"/>
                  </a:cxn>
                  <a:cxn ang="0">
                    <a:pos x="142" y="42"/>
                  </a:cxn>
                  <a:cxn ang="0">
                    <a:pos x="147" y="18"/>
                  </a:cxn>
                  <a:cxn ang="0">
                    <a:pos x="149" y="5"/>
                  </a:cxn>
                  <a:cxn ang="0">
                    <a:pos x="147" y="1"/>
                  </a:cxn>
                  <a:cxn ang="0">
                    <a:pos x="144" y="0"/>
                  </a:cxn>
                  <a:cxn ang="0">
                    <a:pos x="140" y="1"/>
                  </a:cxn>
                  <a:cxn ang="0">
                    <a:pos x="139" y="5"/>
                  </a:cxn>
                </a:cxnLst>
                <a:rect l="0" t="0" r="r" b="b"/>
                <a:pathLst>
                  <a:path w="149" h="838">
                    <a:moveTo>
                      <a:pt x="139" y="5"/>
                    </a:moveTo>
                    <a:lnTo>
                      <a:pt x="139" y="5"/>
                    </a:lnTo>
                    <a:lnTo>
                      <a:pt x="137" y="18"/>
                    </a:lnTo>
                    <a:lnTo>
                      <a:pt x="135" y="30"/>
                    </a:lnTo>
                    <a:lnTo>
                      <a:pt x="131" y="44"/>
                    </a:lnTo>
                    <a:lnTo>
                      <a:pt x="128" y="56"/>
                    </a:lnTo>
                    <a:lnTo>
                      <a:pt x="120" y="81"/>
                    </a:lnTo>
                    <a:lnTo>
                      <a:pt x="116" y="93"/>
                    </a:lnTo>
                    <a:lnTo>
                      <a:pt x="113" y="106"/>
                    </a:lnTo>
                    <a:lnTo>
                      <a:pt x="113" y="106"/>
                    </a:lnTo>
                    <a:lnTo>
                      <a:pt x="109" y="130"/>
                    </a:lnTo>
                    <a:lnTo>
                      <a:pt x="106" y="155"/>
                    </a:lnTo>
                    <a:lnTo>
                      <a:pt x="102" y="206"/>
                    </a:lnTo>
                    <a:lnTo>
                      <a:pt x="102" y="206"/>
                    </a:lnTo>
                    <a:lnTo>
                      <a:pt x="99" y="232"/>
                    </a:lnTo>
                    <a:lnTo>
                      <a:pt x="95" y="257"/>
                    </a:lnTo>
                    <a:lnTo>
                      <a:pt x="90" y="283"/>
                    </a:lnTo>
                    <a:lnTo>
                      <a:pt x="85" y="309"/>
                    </a:lnTo>
                    <a:lnTo>
                      <a:pt x="85" y="309"/>
                    </a:lnTo>
                    <a:lnTo>
                      <a:pt x="77" y="337"/>
                    </a:lnTo>
                    <a:lnTo>
                      <a:pt x="69" y="364"/>
                    </a:lnTo>
                    <a:lnTo>
                      <a:pt x="62" y="392"/>
                    </a:lnTo>
                    <a:lnTo>
                      <a:pt x="56" y="420"/>
                    </a:lnTo>
                    <a:lnTo>
                      <a:pt x="56" y="420"/>
                    </a:lnTo>
                    <a:lnTo>
                      <a:pt x="45" y="476"/>
                    </a:lnTo>
                    <a:lnTo>
                      <a:pt x="36" y="532"/>
                    </a:lnTo>
                    <a:lnTo>
                      <a:pt x="19" y="646"/>
                    </a:lnTo>
                    <a:lnTo>
                      <a:pt x="19" y="646"/>
                    </a:lnTo>
                    <a:lnTo>
                      <a:pt x="10" y="694"/>
                    </a:lnTo>
                    <a:lnTo>
                      <a:pt x="7" y="719"/>
                    </a:lnTo>
                    <a:lnTo>
                      <a:pt x="6" y="744"/>
                    </a:lnTo>
                    <a:lnTo>
                      <a:pt x="6" y="744"/>
                    </a:lnTo>
                    <a:lnTo>
                      <a:pt x="5" y="767"/>
                    </a:lnTo>
                    <a:lnTo>
                      <a:pt x="3" y="788"/>
                    </a:lnTo>
                    <a:lnTo>
                      <a:pt x="1" y="811"/>
                    </a:lnTo>
                    <a:lnTo>
                      <a:pt x="0" y="834"/>
                    </a:lnTo>
                    <a:lnTo>
                      <a:pt x="0" y="834"/>
                    </a:lnTo>
                    <a:lnTo>
                      <a:pt x="0" y="835"/>
                    </a:lnTo>
                    <a:lnTo>
                      <a:pt x="1" y="837"/>
                    </a:lnTo>
                    <a:lnTo>
                      <a:pt x="3" y="838"/>
                    </a:lnTo>
                    <a:lnTo>
                      <a:pt x="4" y="838"/>
                    </a:lnTo>
                    <a:lnTo>
                      <a:pt x="6" y="838"/>
                    </a:lnTo>
                    <a:lnTo>
                      <a:pt x="8" y="837"/>
                    </a:lnTo>
                    <a:lnTo>
                      <a:pt x="9" y="835"/>
                    </a:lnTo>
                    <a:lnTo>
                      <a:pt x="9" y="834"/>
                    </a:lnTo>
                    <a:lnTo>
                      <a:pt x="9" y="834"/>
                    </a:lnTo>
                    <a:lnTo>
                      <a:pt x="10" y="813"/>
                    </a:lnTo>
                    <a:lnTo>
                      <a:pt x="12" y="792"/>
                    </a:lnTo>
                    <a:lnTo>
                      <a:pt x="14" y="773"/>
                    </a:lnTo>
                    <a:lnTo>
                      <a:pt x="15" y="752"/>
                    </a:lnTo>
                    <a:lnTo>
                      <a:pt x="15" y="752"/>
                    </a:lnTo>
                    <a:lnTo>
                      <a:pt x="18" y="721"/>
                    </a:lnTo>
                    <a:lnTo>
                      <a:pt x="21" y="690"/>
                    </a:lnTo>
                    <a:lnTo>
                      <a:pt x="26" y="660"/>
                    </a:lnTo>
                    <a:lnTo>
                      <a:pt x="31" y="629"/>
                    </a:lnTo>
                    <a:lnTo>
                      <a:pt x="31" y="629"/>
                    </a:lnTo>
                    <a:lnTo>
                      <a:pt x="49" y="517"/>
                    </a:lnTo>
                    <a:lnTo>
                      <a:pt x="58" y="461"/>
                    </a:lnTo>
                    <a:lnTo>
                      <a:pt x="68" y="405"/>
                    </a:lnTo>
                    <a:lnTo>
                      <a:pt x="68" y="405"/>
                    </a:lnTo>
                    <a:lnTo>
                      <a:pt x="74" y="379"/>
                    </a:lnTo>
                    <a:lnTo>
                      <a:pt x="82" y="353"/>
                    </a:lnTo>
                    <a:lnTo>
                      <a:pt x="89" y="329"/>
                    </a:lnTo>
                    <a:lnTo>
                      <a:pt x="96" y="304"/>
                    </a:lnTo>
                    <a:lnTo>
                      <a:pt x="96" y="304"/>
                    </a:lnTo>
                    <a:lnTo>
                      <a:pt x="101" y="279"/>
                    </a:lnTo>
                    <a:lnTo>
                      <a:pt x="105" y="255"/>
                    </a:lnTo>
                    <a:lnTo>
                      <a:pt x="112" y="206"/>
                    </a:lnTo>
                    <a:lnTo>
                      <a:pt x="112" y="206"/>
                    </a:lnTo>
                    <a:lnTo>
                      <a:pt x="115" y="179"/>
                    </a:lnTo>
                    <a:lnTo>
                      <a:pt x="117" y="153"/>
                    </a:lnTo>
                    <a:lnTo>
                      <a:pt x="120" y="126"/>
                    </a:lnTo>
                    <a:lnTo>
                      <a:pt x="124" y="100"/>
                    </a:lnTo>
                    <a:lnTo>
                      <a:pt x="124" y="100"/>
                    </a:lnTo>
                    <a:lnTo>
                      <a:pt x="126" y="88"/>
                    </a:lnTo>
                    <a:lnTo>
                      <a:pt x="130" y="76"/>
                    </a:lnTo>
                    <a:lnTo>
                      <a:pt x="137" y="53"/>
                    </a:lnTo>
                    <a:lnTo>
                      <a:pt x="142" y="42"/>
                    </a:lnTo>
                    <a:lnTo>
                      <a:pt x="145" y="29"/>
                    </a:lnTo>
                    <a:lnTo>
                      <a:pt x="147" y="18"/>
                    </a:lnTo>
                    <a:lnTo>
                      <a:pt x="149" y="5"/>
                    </a:lnTo>
                    <a:lnTo>
                      <a:pt x="149" y="5"/>
                    </a:lnTo>
                    <a:lnTo>
                      <a:pt x="148" y="3"/>
                    </a:lnTo>
                    <a:lnTo>
                      <a:pt x="147" y="1"/>
                    </a:lnTo>
                    <a:lnTo>
                      <a:pt x="146" y="1"/>
                    </a:lnTo>
                    <a:lnTo>
                      <a:pt x="144" y="0"/>
                    </a:lnTo>
                    <a:lnTo>
                      <a:pt x="143" y="1"/>
                    </a:lnTo>
                    <a:lnTo>
                      <a:pt x="140" y="1"/>
                    </a:lnTo>
                    <a:lnTo>
                      <a:pt x="139" y="3"/>
                    </a:lnTo>
                    <a:lnTo>
                      <a:pt x="139" y="5"/>
                    </a:lnTo>
                    <a:lnTo>
                      <a:pt x="139" y="5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38" name="Freeform 267"/>
              <p:cNvSpPr/>
              <p:nvPr/>
            </p:nvSpPr>
            <p:spPr bwMode="auto">
              <a:xfrm>
                <a:off x="2476500" y="2239963"/>
                <a:ext cx="38100" cy="149225"/>
              </a:xfrm>
              <a:custGeom>
                <a:avLst/>
                <a:gdLst/>
                <a:ahLst/>
                <a:cxnLst>
                  <a:cxn ang="0">
                    <a:pos x="65" y="1"/>
                  </a:cxn>
                  <a:cxn ang="0">
                    <a:pos x="65" y="1"/>
                  </a:cxn>
                  <a:cxn ang="0">
                    <a:pos x="56" y="13"/>
                  </a:cxn>
                  <a:cxn ang="0">
                    <a:pos x="48" y="26"/>
                  </a:cxn>
                  <a:cxn ang="0">
                    <a:pos x="42" y="39"/>
                  </a:cxn>
                  <a:cxn ang="0">
                    <a:pos x="38" y="53"/>
                  </a:cxn>
                  <a:cxn ang="0">
                    <a:pos x="35" y="67"/>
                  </a:cxn>
                  <a:cxn ang="0">
                    <a:pos x="32" y="82"/>
                  </a:cxn>
                  <a:cxn ang="0">
                    <a:pos x="29" y="111"/>
                  </a:cxn>
                  <a:cxn ang="0">
                    <a:pos x="29" y="111"/>
                  </a:cxn>
                  <a:cxn ang="0">
                    <a:pos x="26" y="132"/>
                  </a:cxn>
                  <a:cxn ang="0">
                    <a:pos x="22" y="153"/>
                  </a:cxn>
                  <a:cxn ang="0">
                    <a:pos x="12" y="193"/>
                  </a:cxn>
                  <a:cxn ang="0">
                    <a:pos x="8" y="214"/>
                  </a:cxn>
                  <a:cxn ang="0">
                    <a:pos x="4" y="235"/>
                  </a:cxn>
                  <a:cxn ang="0">
                    <a:pos x="1" y="255"/>
                  </a:cxn>
                  <a:cxn ang="0">
                    <a:pos x="0" y="277"/>
                  </a:cxn>
                  <a:cxn ang="0">
                    <a:pos x="0" y="277"/>
                  </a:cxn>
                  <a:cxn ang="0">
                    <a:pos x="1" y="279"/>
                  </a:cxn>
                  <a:cxn ang="0">
                    <a:pos x="2" y="280"/>
                  </a:cxn>
                  <a:cxn ang="0">
                    <a:pos x="3" y="281"/>
                  </a:cxn>
                  <a:cxn ang="0">
                    <a:pos x="5" y="281"/>
                  </a:cxn>
                  <a:cxn ang="0">
                    <a:pos x="6" y="281"/>
                  </a:cxn>
                  <a:cxn ang="0">
                    <a:pos x="8" y="280"/>
                  </a:cxn>
                  <a:cxn ang="0">
                    <a:pos x="9" y="279"/>
                  </a:cxn>
                  <a:cxn ang="0">
                    <a:pos x="9" y="277"/>
                  </a:cxn>
                  <a:cxn ang="0">
                    <a:pos x="9" y="277"/>
                  </a:cxn>
                  <a:cxn ang="0">
                    <a:pos x="10" y="258"/>
                  </a:cxn>
                  <a:cxn ang="0">
                    <a:pos x="12" y="240"/>
                  </a:cxn>
                  <a:cxn ang="0">
                    <a:pos x="14" y="222"/>
                  </a:cxn>
                  <a:cxn ang="0">
                    <a:pos x="18" y="204"/>
                  </a:cxn>
                  <a:cxn ang="0">
                    <a:pos x="18" y="204"/>
                  </a:cxn>
                  <a:cxn ang="0">
                    <a:pos x="23" y="186"/>
                  </a:cxn>
                  <a:cxn ang="0">
                    <a:pos x="28" y="168"/>
                  </a:cxn>
                  <a:cxn ang="0">
                    <a:pos x="32" y="150"/>
                  </a:cxn>
                  <a:cxn ang="0">
                    <a:pos x="35" y="132"/>
                  </a:cxn>
                  <a:cxn ang="0">
                    <a:pos x="35" y="132"/>
                  </a:cxn>
                  <a:cxn ang="0">
                    <a:pos x="39" y="99"/>
                  </a:cxn>
                  <a:cxn ang="0">
                    <a:pos x="41" y="83"/>
                  </a:cxn>
                  <a:cxn ang="0">
                    <a:pos x="44" y="67"/>
                  </a:cxn>
                  <a:cxn ang="0">
                    <a:pos x="48" y="51"/>
                  </a:cxn>
                  <a:cxn ang="0">
                    <a:pos x="54" y="35"/>
                  </a:cxn>
                  <a:cxn ang="0">
                    <a:pos x="57" y="28"/>
                  </a:cxn>
                  <a:cxn ang="0">
                    <a:pos x="61" y="21"/>
                  </a:cxn>
                  <a:cxn ang="0">
                    <a:pos x="66" y="14"/>
                  </a:cxn>
                  <a:cxn ang="0">
                    <a:pos x="71" y="8"/>
                  </a:cxn>
                  <a:cxn ang="0">
                    <a:pos x="71" y="8"/>
                  </a:cxn>
                  <a:cxn ang="0">
                    <a:pos x="72" y="6"/>
                  </a:cxn>
                  <a:cxn ang="0">
                    <a:pos x="72" y="4"/>
                  </a:cxn>
                  <a:cxn ang="0">
                    <a:pos x="72" y="3"/>
                  </a:cxn>
                  <a:cxn ang="0">
                    <a:pos x="71" y="1"/>
                  </a:cxn>
                  <a:cxn ang="0">
                    <a:pos x="70" y="0"/>
                  </a:cxn>
                  <a:cxn ang="0">
                    <a:pos x="68" y="0"/>
                  </a:cxn>
                  <a:cxn ang="0">
                    <a:pos x="66" y="0"/>
                  </a:cxn>
                  <a:cxn ang="0">
                    <a:pos x="65" y="1"/>
                  </a:cxn>
                  <a:cxn ang="0">
                    <a:pos x="65" y="1"/>
                  </a:cxn>
                </a:cxnLst>
                <a:rect l="0" t="0" r="r" b="b"/>
                <a:pathLst>
                  <a:path w="72" h="281">
                    <a:moveTo>
                      <a:pt x="65" y="1"/>
                    </a:moveTo>
                    <a:lnTo>
                      <a:pt x="65" y="1"/>
                    </a:lnTo>
                    <a:lnTo>
                      <a:pt x="56" y="13"/>
                    </a:lnTo>
                    <a:lnTo>
                      <a:pt x="48" y="26"/>
                    </a:lnTo>
                    <a:lnTo>
                      <a:pt x="42" y="39"/>
                    </a:lnTo>
                    <a:lnTo>
                      <a:pt x="38" y="53"/>
                    </a:lnTo>
                    <a:lnTo>
                      <a:pt x="35" y="67"/>
                    </a:lnTo>
                    <a:lnTo>
                      <a:pt x="32" y="82"/>
                    </a:lnTo>
                    <a:lnTo>
                      <a:pt x="29" y="111"/>
                    </a:lnTo>
                    <a:lnTo>
                      <a:pt x="29" y="111"/>
                    </a:lnTo>
                    <a:lnTo>
                      <a:pt x="26" y="132"/>
                    </a:lnTo>
                    <a:lnTo>
                      <a:pt x="22" y="153"/>
                    </a:lnTo>
                    <a:lnTo>
                      <a:pt x="12" y="193"/>
                    </a:lnTo>
                    <a:lnTo>
                      <a:pt x="8" y="214"/>
                    </a:lnTo>
                    <a:lnTo>
                      <a:pt x="4" y="235"/>
                    </a:lnTo>
                    <a:lnTo>
                      <a:pt x="1" y="255"/>
                    </a:lnTo>
                    <a:lnTo>
                      <a:pt x="0" y="277"/>
                    </a:lnTo>
                    <a:lnTo>
                      <a:pt x="0" y="277"/>
                    </a:lnTo>
                    <a:lnTo>
                      <a:pt x="1" y="279"/>
                    </a:lnTo>
                    <a:lnTo>
                      <a:pt x="2" y="280"/>
                    </a:lnTo>
                    <a:lnTo>
                      <a:pt x="3" y="281"/>
                    </a:lnTo>
                    <a:lnTo>
                      <a:pt x="5" y="281"/>
                    </a:lnTo>
                    <a:lnTo>
                      <a:pt x="6" y="281"/>
                    </a:lnTo>
                    <a:lnTo>
                      <a:pt x="8" y="280"/>
                    </a:lnTo>
                    <a:lnTo>
                      <a:pt x="9" y="279"/>
                    </a:lnTo>
                    <a:lnTo>
                      <a:pt x="9" y="277"/>
                    </a:lnTo>
                    <a:lnTo>
                      <a:pt x="9" y="277"/>
                    </a:lnTo>
                    <a:lnTo>
                      <a:pt x="10" y="258"/>
                    </a:lnTo>
                    <a:lnTo>
                      <a:pt x="12" y="240"/>
                    </a:lnTo>
                    <a:lnTo>
                      <a:pt x="14" y="222"/>
                    </a:lnTo>
                    <a:lnTo>
                      <a:pt x="18" y="204"/>
                    </a:lnTo>
                    <a:lnTo>
                      <a:pt x="18" y="204"/>
                    </a:lnTo>
                    <a:lnTo>
                      <a:pt x="23" y="186"/>
                    </a:lnTo>
                    <a:lnTo>
                      <a:pt x="28" y="168"/>
                    </a:lnTo>
                    <a:lnTo>
                      <a:pt x="32" y="150"/>
                    </a:lnTo>
                    <a:lnTo>
                      <a:pt x="35" y="132"/>
                    </a:lnTo>
                    <a:lnTo>
                      <a:pt x="35" y="132"/>
                    </a:lnTo>
                    <a:lnTo>
                      <a:pt x="39" y="99"/>
                    </a:lnTo>
                    <a:lnTo>
                      <a:pt x="41" y="83"/>
                    </a:lnTo>
                    <a:lnTo>
                      <a:pt x="44" y="67"/>
                    </a:lnTo>
                    <a:lnTo>
                      <a:pt x="48" y="51"/>
                    </a:lnTo>
                    <a:lnTo>
                      <a:pt x="54" y="35"/>
                    </a:lnTo>
                    <a:lnTo>
                      <a:pt x="57" y="28"/>
                    </a:lnTo>
                    <a:lnTo>
                      <a:pt x="61" y="21"/>
                    </a:lnTo>
                    <a:lnTo>
                      <a:pt x="66" y="14"/>
                    </a:lnTo>
                    <a:lnTo>
                      <a:pt x="71" y="8"/>
                    </a:lnTo>
                    <a:lnTo>
                      <a:pt x="71" y="8"/>
                    </a:lnTo>
                    <a:lnTo>
                      <a:pt x="72" y="6"/>
                    </a:lnTo>
                    <a:lnTo>
                      <a:pt x="72" y="4"/>
                    </a:lnTo>
                    <a:lnTo>
                      <a:pt x="72" y="3"/>
                    </a:lnTo>
                    <a:lnTo>
                      <a:pt x="71" y="1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0"/>
                    </a:lnTo>
                    <a:lnTo>
                      <a:pt x="65" y="1"/>
                    </a:lnTo>
                    <a:lnTo>
                      <a:pt x="65" y="1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39" name="Freeform 268"/>
              <p:cNvSpPr/>
              <p:nvPr/>
            </p:nvSpPr>
            <p:spPr bwMode="auto">
              <a:xfrm>
                <a:off x="2516188" y="2290763"/>
                <a:ext cx="19050" cy="74613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6" y="4"/>
                  </a:cxn>
                  <a:cxn ang="0">
                    <a:pos x="25" y="11"/>
                  </a:cxn>
                  <a:cxn ang="0">
                    <a:pos x="23" y="19"/>
                  </a:cxn>
                  <a:cxn ang="0">
                    <a:pos x="19" y="32"/>
                  </a:cxn>
                  <a:cxn ang="0">
                    <a:pos x="14" y="46"/>
                  </a:cxn>
                  <a:cxn ang="0">
                    <a:pos x="13" y="53"/>
                  </a:cxn>
                  <a:cxn ang="0">
                    <a:pos x="12" y="60"/>
                  </a:cxn>
                  <a:cxn ang="0">
                    <a:pos x="12" y="60"/>
                  </a:cxn>
                  <a:cxn ang="0">
                    <a:pos x="10" y="79"/>
                  </a:cxn>
                  <a:cxn ang="0">
                    <a:pos x="8" y="98"/>
                  </a:cxn>
                  <a:cxn ang="0">
                    <a:pos x="5" y="117"/>
                  </a:cxn>
                  <a:cxn ang="0">
                    <a:pos x="4" y="126"/>
                  </a:cxn>
                  <a:cxn ang="0">
                    <a:pos x="1" y="136"/>
                  </a:cxn>
                  <a:cxn ang="0">
                    <a:pos x="1" y="136"/>
                  </a:cxn>
                  <a:cxn ang="0">
                    <a:pos x="0" y="138"/>
                  </a:cxn>
                  <a:cxn ang="0">
                    <a:pos x="1" y="140"/>
                  </a:cxn>
                  <a:cxn ang="0">
                    <a:pos x="2" y="141"/>
                  </a:cxn>
                  <a:cxn ang="0">
                    <a:pos x="4" y="142"/>
                  </a:cxn>
                  <a:cxn ang="0">
                    <a:pos x="5" y="142"/>
                  </a:cxn>
                  <a:cxn ang="0">
                    <a:pos x="7" y="142"/>
                  </a:cxn>
                  <a:cxn ang="0">
                    <a:pos x="10" y="141"/>
                  </a:cxn>
                  <a:cxn ang="0">
                    <a:pos x="11" y="138"/>
                  </a:cxn>
                  <a:cxn ang="0">
                    <a:pos x="11" y="138"/>
                  </a:cxn>
                  <a:cxn ang="0">
                    <a:pos x="15" y="123"/>
                  </a:cxn>
                  <a:cxn ang="0">
                    <a:pos x="17" y="109"/>
                  </a:cxn>
                  <a:cxn ang="0">
                    <a:pos x="19" y="93"/>
                  </a:cxn>
                  <a:cxn ang="0">
                    <a:pos x="20" y="77"/>
                  </a:cxn>
                  <a:cxn ang="0">
                    <a:pos x="20" y="77"/>
                  </a:cxn>
                  <a:cxn ang="0">
                    <a:pos x="21" y="67"/>
                  </a:cxn>
                  <a:cxn ang="0">
                    <a:pos x="22" y="58"/>
                  </a:cxn>
                  <a:cxn ang="0">
                    <a:pos x="27" y="40"/>
                  </a:cxn>
                  <a:cxn ang="0">
                    <a:pos x="32" y="23"/>
                  </a:cxn>
                  <a:cxn ang="0">
                    <a:pos x="34" y="13"/>
                  </a:cxn>
                  <a:cxn ang="0">
                    <a:pos x="35" y="4"/>
                  </a:cxn>
                  <a:cxn ang="0">
                    <a:pos x="35" y="4"/>
                  </a:cxn>
                  <a:cxn ang="0">
                    <a:pos x="35" y="2"/>
                  </a:cxn>
                  <a:cxn ang="0">
                    <a:pos x="34" y="1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8" y="1"/>
                  </a:cxn>
                  <a:cxn ang="0">
                    <a:pos x="27" y="2"/>
                  </a:cxn>
                  <a:cxn ang="0">
                    <a:pos x="26" y="4"/>
                  </a:cxn>
                  <a:cxn ang="0">
                    <a:pos x="26" y="4"/>
                  </a:cxn>
                </a:cxnLst>
                <a:rect l="0" t="0" r="r" b="b"/>
                <a:pathLst>
                  <a:path w="35" h="142">
                    <a:moveTo>
                      <a:pt x="26" y="4"/>
                    </a:moveTo>
                    <a:lnTo>
                      <a:pt x="26" y="4"/>
                    </a:lnTo>
                    <a:lnTo>
                      <a:pt x="25" y="11"/>
                    </a:lnTo>
                    <a:lnTo>
                      <a:pt x="23" y="19"/>
                    </a:lnTo>
                    <a:lnTo>
                      <a:pt x="19" y="32"/>
                    </a:lnTo>
                    <a:lnTo>
                      <a:pt x="14" y="46"/>
                    </a:lnTo>
                    <a:lnTo>
                      <a:pt x="13" y="53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10" y="79"/>
                    </a:lnTo>
                    <a:lnTo>
                      <a:pt x="8" y="98"/>
                    </a:lnTo>
                    <a:lnTo>
                      <a:pt x="5" y="117"/>
                    </a:lnTo>
                    <a:lnTo>
                      <a:pt x="4" y="126"/>
                    </a:lnTo>
                    <a:lnTo>
                      <a:pt x="1" y="136"/>
                    </a:lnTo>
                    <a:lnTo>
                      <a:pt x="1" y="136"/>
                    </a:lnTo>
                    <a:lnTo>
                      <a:pt x="0" y="138"/>
                    </a:lnTo>
                    <a:lnTo>
                      <a:pt x="1" y="140"/>
                    </a:lnTo>
                    <a:lnTo>
                      <a:pt x="2" y="141"/>
                    </a:lnTo>
                    <a:lnTo>
                      <a:pt x="4" y="142"/>
                    </a:lnTo>
                    <a:lnTo>
                      <a:pt x="5" y="142"/>
                    </a:lnTo>
                    <a:lnTo>
                      <a:pt x="7" y="142"/>
                    </a:lnTo>
                    <a:lnTo>
                      <a:pt x="10" y="141"/>
                    </a:lnTo>
                    <a:lnTo>
                      <a:pt x="11" y="138"/>
                    </a:lnTo>
                    <a:lnTo>
                      <a:pt x="11" y="138"/>
                    </a:lnTo>
                    <a:lnTo>
                      <a:pt x="15" y="123"/>
                    </a:lnTo>
                    <a:lnTo>
                      <a:pt x="17" y="109"/>
                    </a:lnTo>
                    <a:lnTo>
                      <a:pt x="19" y="93"/>
                    </a:lnTo>
                    <a:lnTo>
                      <a:pt x="20" y="77"/>
                    </a:lnTo>
                    <a:lnTo>
                      <a:pt x="20" y="77"/>
                    </a:lnTo>
                    <a:lnTo>
                      <a:pt x="21" y="67"/>
                    </a:lnTo>
                    <a:lnTo>
                      <a:pt x="22" y="58"/>
                    </a:lnTo>
                    <a:lnTo>
                      <a:pt x="27" y="40"/>
                    </a:lnTo>
                    <a:lnTo>
                      <a:pt x="32" y="23"/>
                    </a:lnTo>
                    <a:lnTo>
                      <a:pt x="34" y="13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5" y="2"/>
                    </a:lnTo>
                    <a:lnTo>
                      <a:pt x="34" y="1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8" y="1"/>
                    </a:lnTo>
                    <a:lnTo>
                      <a:pt x="27" y="2"/>
                    </a:lnTo>
                    <a:lnTo>
                      <a:pt x="26" y="4"/>
                    </a:lnTo>
                    <a:lnTo>
                      <a:pt x="26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40" name="Freeform 269"/>
              <p:cNvSpPr/>
              <p:nvPr/>
            </p:nvSpPr>
            <p:spPr bwMode="auto">
              <a:xfrm>
                <a:off x="2443163" y="2420938"/>
                <a:ext cx="38100" cy="215900"/>
              </a:xfrm>
              <a:custGeom>
                <a:avLst/>
                <a:gdLst/>
                <a:ahLst/>
                <a:cxnLst>
                  <a:cxn ang="0">
                    <a:pos x="65" y="2"/>
                  </a:cxn>
                  <a:cxn ang="0">
                    <a:pos x="53" y="21"/>
                  </a:cxn>
                  <a:cxn ang="0">
                    <a:pos x="48" y="39"/>
                  </a:cxn>
                  <a:cxn ang="0">
                    <a:pos x="44" y="82"/>
                  </a:cxn>
                  <a:cxn ang="0">
                    <a:pos x="35" y="143"/>
                  </a:cxn>
                  <a:cxn ang="0">
                    <a:pos x="23" y="204"/>
                  </a:cxn>
                  <a:cxn ang="0">
                    <a:pos x="19" y="217"/>
                  </a:cxn>
                  <a:cxn ang="0">
                    <a:pos x="16" y="241"/>
                  </a:cxn>
                  <a:cxn ang="0">
                    <a:pos x="13" y="252"/>
                  </a:cxn>
                  <a:cxn ang="0">
                    <a:pos x="5" y="289"/>
                  </a:cxn>
                  <a:cxn ang="0">
                    <a:pos x="3" y="303"/>
                  </a:cxn>
                  <a:cxn ang="0">
                    <a:pos x="0" y="352"/>
                  </a:cxn>
                  <a:cxn ang="0">
                    <a:pos x="1" y="404"/>
                  </a:cxn>
                  <a:cxn ang="0">
                    <a:pos x="2" y="407"/>
                  </a:cxn>
                  <a:cxn ang="0">
                    <a:pos x="6" y="408"/>
                  </a:cxn>
                  <a:cxn ang="0">
                    <a:pos x="9" y="407"/>
                  </a:cxn>
                  <a:cxn ang="0">
                    <a:pos x="10" y="404"/>
                  </a:cxn>
                  <a:cxn ang="0">
                    <a:pos x="10" y="361"/>
                  </a:cxn>
                  <a:cxn ang="0">
                    <a:pos x="11" y="319"/>
                  </a:cxn>
                  <a:cxn ang="0">
                    <a:pos x="13" y="294"/>
                  </a:cxn>
                  <a:cxn ang="0">
                    <a:pos x="25" y="245"/>
                  </a:cxn>
                  <a:cxn ang="0">
                    <a:pos x="29" y="220"/>
                  </a:cxn>
                  <a:cxn ang="0">
                    <a:pos x="31" y="206"/>
                  </a:cxn>
                  <a:cxn ang="0">
                    <a:pos x="39" y="164"/>
                  </a:cxn>
                  <a:cxn ang="0">
                    <a:pos x="49" y="108"/>
                  </a:cxn>
                  <a:cxn ang="0">
                    <a:pos x="51" y="95"/>
                  </a:cxn>
                  <a:cxn ang="0">
                    <a:pos x="55" y="56"/>
                  </a:cxn>
                  <a:cxn ang="0">
                    <a:pos x="60" y="30"/>
                  </a:cxn>
                  <a:cxn ang="0">
                    <a:pos x="68" y="13"/>
                  </a:cxn>
                  <a:cxn ang="0">
                    <a:pos x="72" y="8"/>
                  </a:cxn>
                  <a:cxn ang="0">
                    <a:pos x="73" y="5"/>
                  </a:cxn>
                  <a:cxn ang="0">
                    <a:pos x="72" y="2"/>
                  </a:cxn>
                  <a:cxn ang="0">
                    <a:pos x="69" y="0"/>
                  </a:cxn>
                  <a:cxn ang="0">
                    <a:pos x="65" y="2"/>
                  </a:cxn>
                </a:cxnLst>
                <a:rect l="0" t="0" r="r" b="b"/>
                <a:pathLst>
                  <a:path w="73" h="408">
                    <a:moveTo>
                      <a:pt x="65" y="2"/>
                    </a:moveTo>
                    <a:lnTo>
                      <a:pt x="65" y="2"/>
                    </a:lnTo>
                    <a:lnTo>
                      <a:pt x="59" y="11"/>
                    </a:lnTo>
                    <a:lnTo>
                      <a:pt x="53" y="21"/>
                    </a:lnTo>
                    <a:lnTo>
                      <a:pt x="50" y="30"/>
                    </a:lnTo>
                    <a:lnTo>
                      <a:pt x="48" y="39"/>
                    </a:lnTo>
                    <a:lnTo>
                      <a:pt x="46" y="60"/>
                    </a:lnTo>
                    <a:lnTo>
                      <a:pt x="44" y="82"/>
                    </a:lnTo>
                    <a:lnTo>
                      <a:pt x="44" y="82"/>
                    </a:lnTo>
                    <a:lnTo>
                      <a:pt x="35" y="143"/>
                    </a:lnTo>
                    <a:lnTo>
                      <a:pt x="29" y="173"/>
                    </a:lnTo>
                    <a:lnTo>
                      <a:pt x="23" y="204"/>
                    </a:lnTo>
                    <a:lnTo>
                      <a:pt x="23" y="204"/>
                    </a:lnTo>
                    <a:lnTo>
                      <a:pt x="19" y="217"/>
                    </a:lnTo>
                    <a:lnTo>
                      <a:pt x="17" y="228"/>
                    </a:lnTo>
                    <a:lnTo>
                      <a:pt x="16" y="241"/>
                    </a:lnTo>
                    <a:lnTo>
                      <a:pt x="13" y="252"/>
                    </a:lnTo>
                    <a:lnTo>
                      <a:pt x="13" y="252"/>
                    </a:lnTo>
                    <a:lnTo>
                      <a:pt x="7" y="277"/>
                    </a:lnTo>
                    <a:lnTo>
                      <a:pt x="5" y="289"/>
                    </a:lnTo>
                    <a:lnTo>
                      <a:pt x="3" y="303"/>
                    </a:lnTo>
                    <a:lnTo>
                      <a:pt x="3" y="303"/>
                    </a:lnTo>
                    <a:lnTo>
                      <a:pt x="1" y="327"/>
                    </a:lnTo>
                    <a:lnTo>
                      <a:pt x="0" y="352"/>
                    </a:lnTo>
                    <a:lnTo>
                      <a:pt x="1" y="404"/>
                    </a:lnTo>
                    <a:lnTo>
                      <a:pt x="1" y="404"/>
                    </a:lnTo>
                    <a:lnTo>
                      <a:pt x="1" y="405"/>
                    </a:lnTo>
                    <a:lnTo>
                      <a:pt x="2" y="407"/>
                    </a:lnTo>
                    <a:lnTo>
                      <a:pt x="4" y="408"/>
                    </a:lnTo>
                    <a:lnTo>
                      <a:pt x="6" y="408"/>
                    </a:lnTo>
                    <a:lnTo>
                      <a:pt x="7" y="408"/>
                    </a:lnTo>
                    <a:lnTo>
                      <a:pt x="9" y="407"/>
                    </a:lnTo>
                    <a:lnTo>
                      <a:pt x="10" y="405"/>
                    </a:lnTo>
                    <a:lnTo>
                      <a:pt x="10" y="404"/>
                    </a:lnTo>
                    <a:lnTo>
                      <a:pt x="10" y="404"/>
                    </a:lnTo>
                    <a:lnTo>
                      <a:pt x="10" y="361"/>
                    </a:lnTo>
                    <a:lnTo>
                      <a:pt x="11" y="319"/>
                    </a:lnTo>
                    <a:lnTo>
                      <a:pt x="11" y="319"/>
                    </a:lnTo>
                    <a:lnTo>
                      <a:pt x="12" y="307"/>
                    </a:lnTo>
                    <a:lnTo>
                      <a:pt x="13" y="294"/>
                    </a:lnTo>
                    <a:lnTo>
                      <a:pt x="19" y="270"/>
                    </a:lnTo>
                    <a:lnTo>
                      <a:pt x="25" y="245"/>
                    </a:lnTo>
                    <a:lnTo>
                      <a:pt x="28" y="232"/>
                    </a:lnTo>
                    <a:lnTo>
                      <a:pt x="29" y="220"/>
                    </a:lnTo>
                    <a:lnTo>
                      <a:pt x="29" y="220"/>
                    </a:lnTo>
                    <a:lnTo>
                      <a:pt x="31" y="206"/>
                    </a:lnTo>
                    <a:lnTo>
                      <a:pt x="33" y="192"/>
                    </a:lnTo>
                    <a:lnTo>
                      <a:pt x="39" y="164"/>
                    </a:lnTo>
                    <a:lnTo>
                      <a:pt x="45" y="136"/>
                    </a:lnTo>
                    <a:lnTo>
                      <a:pt x="49" y="108"/>
                    </a:lnTo>
                    <a:lnTo>
                      <a:pt x="49" y="108"/>
                    </a:lnTo>
                    <a:lnTo>
                      <a:pt x="51" y="95"/>
                    </a:lnTo>
                    <a:lnTo>
                      <a:pt x="52" y="83"/>
                    </a:lnTo>
                    <a:lnTo>
                      <a:pt x="55" y="56"/>
                    </a:lnTo>
                    <a:lnTo>
                      <a:pt x="57" y="42"/>
                    </a:lnTo>
                    <a:lnTo>
                      <a:pt x="60" y="30"/>
                    </a:lnTo>
                    <a:lnTo>
                      <a:pt x="65" y="19"/>
                    </a:lnTo>
                    <a:lnTo>
                      <a:pt x="68" y="13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3" y="6"/>
                    </a:lnTo>
                    <a:lnTo>
                      <a:pt x="73" y="5"/>
                    </a:lnTo>
                    <a:lnTo>
                      <a:pt x="73" y="3"/>
                    </a:lnTo>
                    <a:lnTo>
                      <a:pt x="72" y="2"/>
                    </a:lnTo>
                    <a:lnTo>
                      <a:pt x="70" y="1"/>
                    </a:lnTo>
                    <a:lnTo>
                      <a:pt x="69" y="0"/>
                    </a:lnTo>
                    <a:lnTo>
                      <a:pt x="67" y="1"/>
                    </a:lnTo>
                    <a:lnTo>
                      <a:pt x="65" y="2"/>
                    </a:lnTo>
                    <a:lnTo>
                      <a:pt x="65" y="2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41" name="Freeform 270"/>
              <p:cNvSpPr/>
              <p:nvPr/>
            </p:nvSpPr>
            <p:spPr bwMode="auto">
              <a:xfrm>
                <a:off x="2463800" y="2487613"/>
                <a:ext cx="34925" cy="169863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57" y="4"/>
                  </a:cxn>
                  <a:cxn ang="0">
                    <a:pos x="55" y="22"/>
                  </a:cxn>
                  <a:cxn ang="0">
                    <a:pos x="51" y="40"/>
                  </a:cxn>
                  <a:cxn ang="0">
                    <a:pos x="42" y="75"/>
                  </a:cxn>
                  <a:cxn ang="0">
                    <a:pos x="42" y="75"/>
                  </a:cxn>
                  <a:cxn ang="0">
                    <a:pos x="25" y="161"/>
                  </a:cxn>
                  <a:cxn ang="0">
                    <a:pos x="25" y="161"/>
                  </a:cxn>
                  <a:cxn ang="0">
                    <a:pos x="17" y="199"/>
                  </a:cxn>
                  <a:cxn ang="0">
                    <a:pos x="9" y="238"/>
                  </a:cxn>
                  <a:cxn ang="0">
                    <a:pos x="5" y="256"/>
                  </a:cxn>
                  <a:cxn ang="0">
                    <a:pos x="3" y="276"/>
                  </a:cxn>
                  <a:cxn ang="0">
                    <a:pos x="1" y="295"/>
                  </a:cxn>
                  <a:cxn ang="0">
                    <a:pos x="0" y="314"/>
                  </a:cxn>
                  <a:cxn ang="0">
                    <a:pos x="0" y="314"/>
                  </a:cxn>
                  <a:cxn ang="0">
                    <a:pos x="0" y="316"/>
                  </a:cxn>
                  <a:cxn ang="0">
                    <a:pos x="1" y="318"/>
                  </a:cxn>
                  <a:cxn ang="0">
                    <a:pos x="3" y="318"/>
                  </a:cxn>
                  <a:cxn ang="0">
                    <a:pos x="4" y="319"/>
                  </a:cxn>
                  <a:cxn ang="0">
                    <a:pos x="6" y="318"/>
                  </a:cxn>
                  <a:cxn ang="0">
                    <a:pos x="7" y="318"/>
                  </a:cxn>
                  <a:cxn ang="0">
                    <a:pos x="8" y="316"/>
                  </a:cxn>
                  <a:cxn ang="0">
                    <a:pos x="9" y="314"/>
                  </a:cxn>
                  <a:cxn ang="0">
                    <a:pos x="9" y="314"/>
                  </a:cxn>
                  <a:cxn ang="0">
                    <a:pos x="10" y="294"/>
                  </a:cxn>
                  <a:cxn ang="0">
                    <a:pos x="12" y="274"/>
                  </a:cxn>
                  <a:cxn ang="0">
                    <a:pos x="16" y="254"/>
                  </a:cxn>
                  <a:cxn ang="0">
                    <a:pos x="19" y="234"/>
                  </a:cxn>
                  <a:cxn ang="0">
                    <a:pos x="36" y="155"/>
                  </a:cxn>
                  <a:cxn ang="0">
                    <a:pos x="36" y="155"/>
                  </a:cxn>
                  <a:cxn ang="0">
                    <a:pos x="54" y="69"/>
                  </a:cxn>
                  <a:cxn ang="0">
                    <a:pos x="54" y="69"/>
                  </a:cxn>
                  <a:cxn ang="0">
                    <a:pos x="61" y="37"/>
                  </a:cxn>
                  <a:cxn ang="0">
                    <a:pos x="64" y="21"/>
                  </a:cxn>
                  <a:cxn ang="0">
                    <a:pos x="66" y="4"/>
                  </a:cxn>
                  <a:cxn ang="0">
                    <a:pos x="66" y="4"/>
                  </a:cxn>
                  <a:cxn ang="0">
                    <a:pos x="66" y="2"/>
                  </a:cxn>
                  <a:cxn ang="0">
                    <a:pos x="65" y="1"/>
                  </a:cxn>
                  <a:cxn ang="0">
                    <a:pos x="63" y="0"/>
                  </a:cxn>
                  <a:cxn ang="0">
                    <a:pos x="62" y="0"/>
                  </a:cxn>
                  <a:cxn ang="0">
                    <a:pos x="60" y="0"/>
                  </a:cxn>
                  <a:cxn ang="0">
                    <a:pos x="58" y="1"/>
                  </a:cxn>
                  <a:cxn ang="0">
                    <a:pos x="57" y="2"/>
                  </a:cxn>
                  <a:cxn ang="0">
                    <a:pos x="57" y="4"/>
                  </a:cxn>
                  <a:cxn ang="0">
                    <a:pos x="57" y="4"/>
                  </a:cxn>
                </a:cxnLst>
                <a:rect l="0" t="0" r="r" b="b"/>
                <a:pathLst>
                  <a:path w="66" h="319">
                    <a:moveTo>
                      <a:pt x="57" y="4"/>
                    </a:moveTo>
                    <a:lnTo>
                      <a:pt x="57" y="4"/>
                    </a:lnTo>
                    <a:lnTo>
                      <a:pt x="55" y="22"/>
                    </a:lnTo>
                    <a:lnTo>
                      <a:pt x="51" y="40"/>
                    </a:lnTo>
                    <a:lnTo>
                      <a:pt x="42" y="75"/>
                    </a:lnTo>
                    <a:lnTo>
                      <a:pt x="42" y="75"/>
                    </a:lnTo>
                    <a:lnTo>
                      <a:pt x="25" y="161"/>
                    </a:lnTo>
                    <a:lnTo>
                      <a:pt x="25" y="161"/>
                    </a:lnTo>
                    <a:lnTo>
                      <a:pt x="17" y="199"/>
                    </a:lnTo>
                    <a:lnTo>
                      <a:pt x="9" y="238"/>
                    </a:lnTo>
                    <a:lnTo>
                      <a:pt x="5" y="256"/>
                    </a:lnTo>
                    <a:lnTo>
                      <a:pt x="3" y="276"/>
                    </a:lnTo>
                    <a:lnTo>
                      <a:pt x="1" y="295"/>
                    </a:lnTo>
                    <a:lnTo>
                      <a:pt x="0" y="314"/>
                    </a:lnTo>
                    <a:lnTo>
                      <a:pt x="0" y="314"/>
                    </a:lnTo>
                    <a:lnTo>
                      <a:pt x="0" y="316"/>
                    </a:lnTo>
                    <a:lnTo>
                      <a:pt x="1" y="318"/>
                    </a:lnTo>
                    <a:lnTo>
                      <a:pt x="3" y="318"/>
                    </a:lnTo>
                    <a:lnTo>
                      <a:pt x="4" y="319"/>
                    </a:lnTo>
                    <a:lnTo>
                      <a:pt x="6" y="318"/>
                    </a:lnTo>
                    <a:lnTo>
                      <a:pt x="7" y="318"/>
                    </a:lnTo>
                    <a:lnTo>
                      <a:pt x="8" y="316"/>
                    </a:lnTo>
                    <a:lnTo>
                      <a:pt x="9" y="314"/>
                    </a:lnTo>
                    <a:lnTo>
                      <a:pt x="9" y="314"/>
                    </a:lnTo>
                    <a:lnTo>
                      <a:pt x="10" y="294"/>
                    </a:lnTo>
                    <a:lnTo>
                      <a:pt x="12" y="274"/>
                    </a:lnTo>
                    <a:lnTo>
                      <a:pt x="16" y="254"/>
                    </a:lnTo>
                    <a:lnTo>
                      <a:pt x="19" y="234"/>
                    </a:lnTo>
                    <a:lnTo>
                      <a:pt x="36" y="155"/>
                    </a:lnTo>
                    <a:lnTo>
                      <a:pt x="36" y="155"/>
                    </a:lnTo>
                    <a:lnTo>
                      <a:pt x="54" y="69"/>
                    </a:lnTo>
                    <a:lnTo>
                      <a:pt x="54" y="69"/>
                    </a:lnTo>
                    <a:lnTo>
                      <a:pt x="61" y="37"/>
                    </a:lnTo>
                    <a:lnTo>
                      <a:pt x="64" y="21"/>
                    </a:lnTo>
                    <a:lnTo>
                      <a:pt x="66" y="4"/>
                    </a:lnTo>
                    <a:lnTo>
                      <a:pt x="66" y="4"/>
                    </a:lnTo>
                    <a:lnTo>
                      <a:pt x="66" y="2"/>
                    </a:lnTo>
                    <a:lnTo>
                      <a:pt x="65" y="1"/>
                    </a:lnTo>
                    <a:lnTo>
                      <a:pt x="63" y="0"/>
                    </a:lnTo>
                    <a:lnTo>
                      <a:pt x="62" y="0"/>
                    </a:lnTo>
                    <a:lnTo>
                      <a:pt x="60" y="0"/>
                    </a:lnTo>
                    <a:lnTo>
                      <a:pt x="58" y="1"/>
                    </a:lnTo>
                    <a:lnTo>
                      <a:pt x="57" y="2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42" name="Freeform 271"/>
              <p:cNvSpPr/>
              <p:nvPr/>
            </p:nvSpPr>
            <p:spPr bwMode="auto">
              <a:xfrm>
                <a:off x="2482850" y="2514600"/>
                <a:ext cx="46038" cy="158750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77" y="4"/>
                  </a:cxn>
                  <a:cxn ang="0">
                    <a:pos x="76" y="13"/>
                  </a:cxn>
                  <a:cxn ang="0">
                    <a:pos x="73" y="22"/>
                  </a:cxn>
                  <a:cxn ang="0">
                    <a:pos x="66" y="40"/>
                  </a:cxn>
                  <a:cxn ang="0">
                    <a:pos x="59" y="57"/>
                  </a:cxn>
                  <a:cxn ang="0">
                    <a:pos x="52" y="74"/>
                  </a:cxn>
                  <a:cxn ang="0">
                    <a:pos x="52" y="74"/>
                  </a:cxn>
                  <a:cxn ang="0">
                    <a:pos x="47" y="94"/>
                  </a:cxn>
                  <a:cxn ang="0">
                    <a:pos x="42" y="113"/>
                  </a:cxn>
                  <a:cxn ang="0">
                    <a:pos x="34" y="152"/>
                  </a:cxn>
                  <a:cxn ang="0">
                    <a:pos x="34" y="152"/>
                  </a:cxn>
                  <a:cxn ang="0">
                    <a:pos x="30" y="170"/>
                  </a:cxn>
                  <a:cxn ang="0">
                    <a:pos x="25" y="188"/>
                  </a:cxn>
                  <a:cxn ang="0">
                    <a:pos x="15" y="223"/>
                  </a:cxn>
                  <a:cxn ang="0">
                    <a:pos x="10" y="240"/>
                  </a:cxn>
                  <a:cxn ang="0">
                    <a:pos x="5" y="258"/>
                  </a:cxn>
                  <a:cxn ang="0">
                    <a:pos x="2" y="276"/>
                  </a:cxn>
                  <a:cxn ang="0">
                    <a:pos x="0" y="295"/>
                  </a:cxn>
                  <a:cxn ang="0">
                    <a:pos x="0" y="295"/>
                  </a:cxn>
                  <a:cxn ang="0">
                    <a:pos x="1" y="297"/>
                  </a:cxn>
                  <a:cxn ang="0">
                    <a:pos x="2" y="298"/>
                  </a:cxn>
                  <a:cxn ang="0">
                    <a:pos x="3" y="299"/>
                  </a:cxn>
                  <a:cxn ang="0">
                    <a:pos x="5" y="299"/>
                  </a:cxn>
                  <a:cxn ang="0">
                    <a:pos x="7" y="299"/>
                  </a:cxn>
                  <a:cxn ang="0">
                    <a:pos x="8" y="298"/>
                  </a:cxn>
                  <a:cxn ang="0">
                    <a:pos x="10" y="297"/>
                  </a:cxn>
                  <a:cxn ang="0">
                    <a:pos x="11" y="295"/>
                  </a:cxn>
                  <a:cxn ang="0">
                    <a:pos x="11" y="295"/>
                  </a:cxn>
                  <a:cxn ang="0">
                    <a:pos x="12" y="275"/>
                  </a:cxn>
                  <a:cxn ang="0">
                    <a:pos x="15" y="257"/>
                  </a:cxn>
                  <a:cxn ang="0">
                    <a:pos x="19" y="238"/>
                  </a:cxn>
                  <a:cxn ang="0">
                    <a:pos x="24" y="220"/>
                  </a:cxn>
                  <a:cxn ang="0">
                    <a:pos x="35" y="183"/>
                  </a:cxn>
                  <a:cxn ang="0">
                    <a:pos x="40" y="165"/>
                  </a:cxn>
                  <a:cxn ang="0">
                    <a:pos x="45" y="146"/>
                  </a:cxn>
                  <a:cxn ang="0">
                    <a:pos x="45" y="146"/>
                  </a:cxn>
                  <a:cxn ang="0">
                    <a:pos x="48" y="127"/>
                  </a:cxn>
                  <a:cxn ang="0">
                    <a:pos x="53" y="107"/>
                  </a:cxn>
                  <a:cxn ang="0">
                    <a:pos x="58" y="88"/>
                  </a:cxn>
                  <a:cxn ang="0">
                    <a:pos x="64" y="70"/>
                  </a:cxn>
                  <a:cxn ang="0">
                    <a:pos x="64" y="70"/>
                  </a:cxn>
                  <a:cxn ang="0">
                    <a:pos x="70" y="53"/>
                  </a:cxn>
                  <a:cxn ang="0">
                    <a:pos x="78" y="38"/>
                  </a:cxn>
                  <a:cxn ang="0">
                    <a:pos x="83" y="21"/>
                  </a:cxn>
                  <a:cxn ang="0">
                    <a:pos x="85" y="13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6" y="2"/>
                  </a:cxn>
                  <a:cxn ang="0">
                    <a:pos x="85" y="1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79" y="1"/>
                  </a:cxn>
                  <a:cxn ang="0">
                    <a:pos x="77" y="2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86" h="299">
                    <a:moveTo>
                      <a:pt x="77" y="4"/>
                    </a:moveTo>
                    <a:lnTo>
                      <a:pt x="77" y="4"/>
                    </a:lnTo>
                    <a:lnTo>
                      <a:pt x="76" y="13"/>
                    </a:lnTo>
                    <a:lnTo>
                      <a:pt x="73" y="22"/>
                    </a:lnTo>
                    <a:lnTo>
                      <a:pt x="66" y="40"/>
                    </a:lnTo>
                    <a:lnTo>
                      <a:pt x="59" y="57"/>
                    </a:lnTo>
                    <a:lnTo>
                      <a:pt x="52" y="74"/>
                    </a:lnTo>
                    <a:lnTo>
                      <a:pt x="52" y="74"/>
                    </a:lnTo>
                    <a:lnTo>
                      <a:pt x="47" y="94"/>
                    </a:lnTo>
                    <a:lnTo>
                      <a:pt x="42" y="113"/>
                    </a:lnTo>
                    <a:lnTo>
                      <a:pt x="34" y="152"/>
                    </a:lnTo>
                    <a:lnTo>
                      <a:pt x="34" y="152"/>
                    </a:lnTo>
                    <a:lnTo>
                      <a:pt x="30" y="170"/>
                    </a:lnTo>
                    <a:lnTo>
                      <a:pt x="25" y="188"/>
                    </a:lnTo>
                    <a:lnTo>
                      <a:pt x="15" y="223"/>
                    </a:lnTo>
                    <a:lnTo>
                      <a:pt x="10" y="240"/>
                    </a:lnTo>
                    <a:lnTo>
                      <a:pt x="5" y="258"/>
                    </a:lnTo>
                    <a:lnTo>
                      <a:pt x="2" y="276"/>
                    </a:lnTo>
                    <a:lnTo>
                      <a:pt x="0" y="295"/>
                    </a:lnTo>
                    <a:lnTo>
                      <a:pt x="0" y="295"/>
                    </a:lnTo>
                    <a:lnTo>
                      <a:pt x="1" y="297"/>
                    </a:lnTo>
                    <a:lnTo>
                      <a:pt x="2" y="298"/>
                    </a:lnTo>
                    <a:lnTo>
                      <a:pt x="3" y="299"/>
                    </a:lnTo>
                    <a:lnTo>
                      <a:pt x="5" y="299"/>
                    </a:lnTo>
                    <a:lnTo>
                      <a:pt x="7" y="299"/>
                    </a:lnTo>
                    <a:lnTo>
                      <a:pt x="8" y="298"/>
                    </a:lnTo>
                    <a:lnTo>
                      <a:pt x="10" y="297"/>
                    </a:lnTo>
                    <a:lnTo>
                      <a:pt x="11" y="295"/>
                    </a:lnTo>
                    <a:lnTo>
                      <a:pt x="11" y="295"/>
                    </a:lnTo>
                    <a:lnTo>
                      <a:pt x="12" y="275"/>
                    </a:lnTo>
                    <a:lnTo>
                      <a:pt x="15" y="257"/>
                    </a:lnTo>
                    <a:lnTo>
                      <a:pt x="19" y="238"/>
                    </a:lnTo>
                    <a:lnTo>
                      <a:pt x="24" y="220"/>
                    </a:lnTo>
                    <a:lnTo>
                      <a:pt x="35" y="183"/>
                    </a:lnTo>
                    <a:lnTo>
                      <a:pt x="40" y="165"/>
                    </a:lnTo>
                    <a:lnTo>
                      <a:pt x="45" y="146"/>
                    </a:lnTo>
                    <a:lnTo>
                      <a:pt x="45" y="146"/>
                    </a:lnTo>
                    <a:lnTo>
                      <a:pt x="48" y="127"/>
                    </a:lnTo>
                    <a:lnTo>
                      <a:pt x="53" y="107"/>
                    </a:lnTo>
                    <a:lnTo>
                      <a:pt x="58" y="88"/>
                    </a:lnTo>
                    <a:lnTo>
                      <a:pt x="64" y="70"/>
                    </a:lnTo>
                    <a:lnTo>
                      <a:pt x="64" y="70"/>
                    </a:lnTo>
                    <a:lnTo>
                      <a:pt x="70" y="53"/>
                    </a:lnTo>
                    <a:lnTo>
                      <a:pt x="78" y="38"/>
                    </a:lnTo>
                    <a:lnTo>
                      <a:pt x="83" y="21"/>
                    </a:lnTo>
                    <a:lnTo>
                      <a:pt x="85" y="13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6" y="2"/>
                    </a:lnTo>
                    <a:lnTo>
                      <a:pt x="85" y="1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79" y="1"/>
                    </a:lnTo>
                    <a:lnTo>
                      <a:pt x="77" y="2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43" name="Freeform 272"/>
              <p:cNvSpPr/>
              <p:nvPr/>
            </p:nvSpPr>
            <p:spPr bwMode="auto">
              <a:xfrm>
                <a:off x="2516188" y="2557463"/>
                <a:ext cx="28575" cy="163513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45" y="4"/>
                  </a:cxn>
                  <a:cxn ang="0">
                    <a:pos x="29" y="78"/>
                  </a:cxn>
                  <a:cxn ang="0">
                    <a:pos x="16" y="152"/>
                  </a:cxn>
                  <a:cxn ang="0">
                    <a:pos x="10" y="189"/>
                  </a:cxn>
                  <a:cxn ang="0">
                    <a:pos x="4" y="226"/>
                  </a:cxn>
                  <a:cxn ang="0">
                    <a:pos x="1" y="265"/>
                  </a:cxn>
                  <a:cxn ang="0">
                    <a:pos x="0" y="303"/>
                  </a:cxn>
                  <a:cxn ang="0">
                    <a:pos x="0" y="303"/>
                  </a:cxn>
                  <a:cxn ang="0">
                    <a:pos x="0" y="304"/>
                  </a:cxn>
                  <a:cxn ang="0">
                    <a:pos x="1" y="306"/>
                  </a:cxn>
                  <a:cxn ang="0">
                    <a:pos x="2" y="307"/>
                  </a:cxn>
                  <a:cxn ang="0">
                    <a:pos x="4" y="307"/>
                  </a:cxn>
                  <a:cxn ang="0">
                    <a:pos x="6" y="307"/>
                  </a:cxn>
                  <a:cxn ang="0">
                    <a:pos x="7" y="306"/>
                  </a:cxn>
                  <a:cxn ang="0">
                    <a:pos x="9" y="304"/>
                  </a:cxn>
                  <a:cxn ang="0">
                    <a:pos x="10" y="303"/>
                  </a:cxn>
                  <a:cxn ang="0">
                    <a:pos x="10" y="303"/>
                  </a:cxn>
                  <a:cxn ang="0">
                    <a:pos x="11" y="265"/>
                  </a:cxn>
                  <a:cxn ang="0">
                    <a:pos x="14" y="227"/>
                  </a:cxn>
                  <a:cxn ang="0">
                    <a:pos x="19" y="190"/>
                  </a:cxn>
                  <a:cxn ang="0">
                    <a:pos x="25" y="153"/>
                  </a:cxn>
                  <a:cxn ang="0">
                    <a:pos x="38" y="80"/>
                  </a:cxn>
                  <a:cxn ang="0">
                    <a:pos x="53" y="6"/>
                  </a:cxn>
                  <a:cxn ang="0">
                    <a:pos x="53" y="6"/>
                  </a:cxn>
                  <a:cxn ang="0">
                    <a:pos x="53" y="4"/>
                  </a:cxn>
                  <a:cxn ang="0">
                    <a:pos x="53" y="2"/>
                  </a:cxn>
                  <a:cxn ang="0">
                    <a:pos x="50" y="1"/>
                  </a:cxn>
                  <a:cxn ang="0">
                    <a:pos x="48" y="0"/>
                  </a:cxn>
                  <a:cxn ang="0">
                    <a:pos x="47" y="1"/>
                  </a:cxn>
                  <a:cxn ang="0">
                    <a:pos x="45" y="2"/>
                  </a:cxn>
                  <a:cxn ang="0">
                    <a:pos x="45" y="4"/>
                  </a:cxn>
                  <a:cxn ang="0">
                    <a:pos x="45" y="4"/>
                  </a:cxn>
                </a:cxnLst>
                <a:rect l="0" t="0" r="r" b="b"/>
                <a:pathLst>
                  <a:path w="53" h="307">
                    <a:moveTo>
                      <a:pt x="45" y="4"/>
                    </a:moveTo>
                    <a:lnTo>
                      <a:pt x="45" y="4"/>
                    </a:lnTo>
                    <a:lnTo>
                      <a:pt x="29" y="78"/>
                    </a:lnTo>
                    <a:lnTo>
                      <a:pt x="16" y="152"/>
                    </a:lnTo>
                    <a:lnTo>
                      <a:pt x="10" y="189"/>
                    </a:lnTo>
                    <a:lnTo>
                      <a:pt x="4" y="226"/>
                    </a:lnTo>
                    <a:lnTo>
                      <a:pt x="1" y="265"/>
                    </a:lnTo>
                    <a:lnTo>
                      <a:pt x="0" y="303"/>
                    </a:lnTo>
                    <a:lnTo>
                      <a:pt x="0" y="303"/>
                    </a:lnTo>
                    <a:lnTo>
                      <a:pt x="0" y="304"/>
                    </a:lnTo>
                    <a:lnTo>
                      <a:pt x="1" y="306"/>
                    </a:lnTo>
                    <a:lnTo>
                      <a:pt x="2" y="307"/>
                    </a:lnTo>
                    <a:lnTo>
                      <a:pt x="4" y="307"/>
                    </a:lnTo>
                    <a:lnTo>
                      <a:pt x="6" y="307"/>
                    </a:lnTo>
                    <a:lnTo>
                      <a:pt x="7" y="306"/>
                    </a:lnTo>
                    <a:lnTo>
                      <a:pt x="9" y="304"/>
                    </a:lnTo>
                    <a:lnTo>
                      <a:pt x="10" y="303"/>
                    </a:lnTo>
                    <a:lnTo>
                      <a:pt x="10" y="303"/>
                    </a:lnTo>
                    <a:lnTo>
                      <a:pt x="11" y="265"/>
                    </a:lnTo>
                    <a:lnTo>
                      <a:pt x="14" y="227"/>
                    </a:lnTo>
                    <a:lnTo>
                      <a:pt x="19" y="190"/>
                    </a:lnTo>
                    <a:lnTo>
                      <a:pt x="25" y="153"/>
                    </a:lnTo>
                    <a:lnTo>
                      <a:pt x="38" y="80"/>
                    </a:lnTo>
                    <a:lnTo>
                      <a:pt x="53" y="6"/>
                    </a:lnTo>
                    <a:lnTo>
                      <a:pt x="53" y="6"/>
                    </a:lnTo>
                    <a:lnTo>
                      <a:pt x="53" y="4"/>
                    </a:lnTo>
                    <a:lnTo>
                      <a:pt x="53" y="2"/>
                    </a:lnTo>
                    <a:lnTo>
                      <a:pt x="50" y="1"/>
                    </a:lnTo>
                    <a:lnTo>
                      <a:pt x="48" y="0"/>
                    </a:lnTo>
                    <a:lnTo>
                      <a:pt x="47" y="1"/>
                    </a:lnTo>
                    <a:lnTo>
                      <a:pt x="45" y="2"/>
                    </a:lnTo>
                    <a:lnTo>
                      <a:pt x="45" y="4"/>
                    </a:lnTo>
                    <a:lnTo>
                      <a:pt x="45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44" name="Freeform 273"/>
              <p:cNvSpPr/>
              <p:nvPr/>
            </p:nvSpPr>
            <p:spPr bwMode="auto">
              <a:xfrm>
                <a:off x="2549525" y="2571750"/>
                <a:ext cx="28575" cy="161925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45" y="4"/>
                  </a:cxn>
                  <a:cxn ang="0">
                    <a:pos x="44" y="12"/>
                  </a:cxn>
                  <a:cxn ang="0">
                    <a:pos x="42" y="21"/>
                  </a:cxn>
                  <a:cxn ang="0">
                    <a:pos x="37" y="37"/>
                  </a:cxn>
                  <a:cxn ang="0">
                    <a:pos x="33" y="53"/>
                  </a:cxn>
                  <a:cxn ang="0">
                    <a:pos x="29" y="68"/>
                  </a:cxn>
                  <a:cxn ang="0">
                    <a:pos x="29" y="68"/>
                  </a:cxn>
                  <a:cxn ang="0">
                    <a:pos x="27" y="88"/>
                  </a:cxn>
                  <a:cxn ang="0">
                    <a:pos x="25" y="107"/>
                  </a:cxn>
                  <a:cxn ang="0">
                    <a:pos x="21" y="147"/>
                  </a:cxn>
                  <a:cxn ang="0">
                    <a:pos x="21" y="147"/>
                  </a:cxn>
                  <a:cxn ang="0">
                    <a:pos x="15" y="185"/>
                  </a:cxn>
                  <a:cxn ang="0">
                    <a:pos x="7" y="224"/>
                  </a:cxn>
                  <a:cxn ang="0">
                    <a:pos x="2" y="262"/>
                  </a:cxn>
                  <a:cxn ang="0">
                    <a:pos x="1" y="282"/>
                  </a:cxn>
                  <a:cxn ang="0">
                    <a:pos x="0" y="302"/>
                  </a:cxn>
                  <a:cxn ang="0">
                    <a:pos x="0" y="302"/>
                  </a:cxn>
                  <a:cxn ang="0">
                    <a:pos x="0" y="304"/>
                  </a:cxn>
                  <a:cxn ang="0">
                    <a:pos x="1" y="305"/>
                  </a:cxn>
                  <a:cxn ang="0">
                    <a:pos x="3" y="306"/>
                  </a:cxn>
                  <a:cxn ang="0">
                    <a:pos x="4" y="306"/>
                  </a:cxn>
                  <a:cxn ang="0">
                    <a:pos x="6" y="306"/>
                  </a:cxn>
                  <a:cxn ang="0">
                    <a:pos x="7" y="305"/>
                  </a:cxn>
                  <a:cxn ang="0">
                    <a:pos x="10" y="304"/>
                  </a:cxn>
                  <a:cxn ang="0">
                    <a:pos x="10" y="302"/>
                  </a:cxn>
                  <a:cxn ang="0">
                    <a:pos x="10" y="302"/>
                  </a:cxn>
                  <a:cxn ang="0">
                    <a:pos x="11" y="281"/>
                  </a:cxn>
                  <a:cxn ang="0">
                    <a:pos x="13" y="261"/>
                  </a:cxn>
                  <a:cxn ang="0">
                    <a:pos x="18" y="221"/>
                  </a:cxn>
                  <a:cxn ang="0">
                    <a:pos x="24" y="181"/>
                  </a:cxn>
                  <a:cxn ang="0">
                    <a:pos x="31" y="140"/>
                  </a:cxn>
                  <a:cxn ang="0">
                    <a:pos x="31" y="140"/>
                  </a:cxn>
                  <a:cxn ang="0">
                    <a:pos x="35" y="102"/>
                  </a:cxn>
                  <a:cxn ang="0">
                    <a:pos x="37" y="83"/>
                  </a:cxn>
                  <a:cxn ang="0">
                    <a:pos x="40" y="64"/>
                  </a:cxn>
                  <a:cxn ang="0">
                    <a:pos x="40" y="64"/>
                  </a:cxn>
                  <a:cxn ang="0">
                    <a:pos x="43" y="49"/>
                  </a:cxn>
                  <a:cxn ang="0">
                    <a:pos x="48" y="34"/>
                  </a:cxn>
                  <a:cxn ang="0">
                    <a:pos x="52" y="20"/>
                  </a:cxn>
                  <a:cxn ang="0">
                    <a:pos x="53" y="12"/>
                  </a:cxn>
                  <a:cxn ang="0">
                    <a:pos x="54" y="4"/>
                  </a:cxn>
                  <a:cxn ang="0">
                    <a:pos x="54" y="4"/>
                  </a:cxn>
                  <a:cxn ang="0">
                    <a:pos x="54" y="2"/>
                  </a:cxn>
                  <a:cxn ang="0">
                    <a:pos x="53" y="1"/>
                  </a:cxn>
                  <a:cxn ang="0">
                    <a:pos x="51" y="0"/>
                  </a:cxn>
                  <a:cxn ang="0">
                    <a:pos x="49" y="0"/>
                  </a:cxn>
                  <a:cxn ang="0">
                    <a:pos x="48" y="0"/>
                  </a:cxn>
                  <a:cxn ang="0">
                    <a:pos x="46" y="1"/>
                  </a:cxn>
                  <a:cxn ang="0">
                    <a:pos x="45" y="2"/>
                  </a:cxn>
                  <a:cxn ang="0">
                    <a:pos x="45" y="4"/>
                  </a:cxn>
                  <a:cxn ang="0">
                    <a:pos x="45" y="4"/>
                  </a:cxn>
                </a:cxnLst>
                <a:rect l="0" t="0" r="r" b="b"/>
                <a:pathLst>
                  <a:path w="54" h="306">
                    <a:moveTo>
                      <a:pt x="45" y="4"/>
                    </a:moveTo>
                    <a:lnTo>
                      <a:pt x="45" y="4"/>
                    </a:lnTo>
                    <a:lnTo>
                      <a:pt x="44" y="12"/>
                    </a:lnTo>
                    <a:lnTo>
                      <a:pt x="42" y="21"/>
                    </a:lnTo>
                    <a:lnTo>
                      <a:pt x="37" y="37"/>
                    </a:lnTo>
                    <a:lnTo>
                      <a:pt x="33" y="53"/>
                    </a:lnTo>
                    <a:lnTo>
                      <a:pt x="29" y="68"/>
                    </a:lnTo>
                    <a:lnTo>
                      <a:pt x="29" y="68"/>
                    </a:lnTo>
                    <a:lnTo>
                      <a:pt x="27" y="88"/>
                    </a:lnTo>
                    <a:lnTo>
                      <a:pt x="25" y="107"/>
                    </a:lnTo>
                    <a:lnTo>
                      <a:pt x="21" y="147"/>
                    </a:lnTo>
                    <a:lnTo>
                      <a:pt x="21" y="147"/>
                    </a:lnTo>
                    <a:lnTo>
                      <a:pt x="15" y="185"/>
                    </a:lnTo>
                    <a:lnTo>
                      <a:pt x="7" y="224"/>
                    </a:lnTo>
                    <a:lnTo>
                      <a:pt x="2" y="262"/>
                    </a:lnTo>
                    <a:lnTo>
                      <a:pt x="1" y="28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0" y="304"/>
                    </a:lnTo>
                    <a:lnTo>
                      <a:pt x="1" y="305"/>
                    </a:lnTo>
                    <a:lnTo>
                      <a:pt x="3" y="306"/>
                    </a:lnTo>
                    <a:lnTo>
                      <a:pt x="4" y="306"/>
                    </a:lnTo>
                    <a:lnTo>
                      <a:pt x="6" y="306"/>
                    </a:lnTo>
                    <a:lnTo>
                      <a:pt x="7" y="305"/>
                    </a:lnTo>
                    <a:lnTo>
                      <a:pt x="10" y="304"/>
                    </a:lnTo>
                    <a:lnTo>
                      <a:pt x="10" y="302"/>
                    </a:lnTo>
                    <a:lnTo>
                      <a:pt x="10" y="302"/>
                    </a:lnTo>
                    <a:lnTo>
                      <a:pt x="11" y="281"/>
                    </a:lnTo>
                    <a:lnTo>
                      <a:pt x="13" y="261"/>
                    </a:lnTo>
                    <a:lnTo>
                      <a:pt x="18" y="221"/>
                    </a:lnTo>
                    <a:lnTo>
                      <a:pt x="24" y="181"/>
                    </a:lnTo>
                    <a:lnTo>
                      <a:pt x="31" y="140"/>
                    </a:lnTo>
                    <a:lnTo>
                      <a:pt x="31" y="140"/>
                    </a:lnTo>
                    <a:lnTo>
                      <a:pt x="35" y="102"/>
                    </a:lnTo>
                    <a:lnTo>
                      <a:pt x="37" y="83"/>
                    </a:lnTo>
                    <a:lnTo>
                      <a:pt x="40" y="64"/>
                    </a:lnTo>
                    <a:lnTo>
                      <a:pt x="40" y="64"/>
                    </a:lnTo>
                    <a:lnTo>
                      <a:pt x="43" y="49"/>
                    </a:lnTo>
                    <a:lnTo>
                      <a:pt x="48" y="34"/>
                    </a:lnTo>
                    <a:lnTo>
                      <a:pt x="52" y="20"/>
                    </a:lnTo>
                    <a:lnTo>
                      <a:pt x="53" y="12"/>
                    </a:lnTo>
                    <a:lnTo>
                      <a:pt x="54" y="4"/>
                    </a:lnTo>
                    <a:lnTo>
                      <a:pt x="54" y="4"/>
                    </a:lnTo>
                    <a:lnTo>
                      <a:pt x="54" y="2"/>
                    </a:lnTo>
                    <a:lnTo>
                      <a:pt x="53" y="1"/>
                    </a:lnTo>
                    <a:lnTo>
                      <a:pt x="51" y="0"/>
                    </a:lnTo>
                    <a:lnTo>
                      <a:pt x="49" y="0"/>
                    </a:lnTo>
                    <a:lnTo>
                      <a:pt x="48" y="0"/>
                    </a:lnTo>
                    <a:lnTo>
                      <a:pt x="46" y="1"/>
                    </a:lnTo>
                    <a:lnTo>
                      <a:pt x="45" y="2"/>
                    </a:lnTo>
                    <a:lnTo>
                      <a:pt x="45" y="4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45" name="Freeform 274"/>
              <p:cNvSpPr/>
              <p:nvPr/>
            </p:nvSpPr>
            <p:spPr bwMode="auto">
              <a:xfrm>
                <a:off x="2579688" y="2598738"/>
                <a:ext cx="15875" cy="155575"/>
              </a:xfrm>
              <a:custGeom>
                <a:avLst/>
                <a:gdLst/>
                <a:ahLst/>
                <a:cxnLst>
                  <a:cxn ang="0">
                    <a:pos x="28" y="4"/>
                  </a:cxn>
                  <a:cxn ang="0">
                    <a:pos x="28" y="4"/>
                  </a:cxn>
                  <a:cxn ang="0">
                    <a:pos x="28" y="2"/>
                  </a:cxn>
                  <a:cxn ang="0">
                    <a:pos x="27" y="1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21" y="1"/>
                  </a:cxn>
                  <a:cxn ang="0">
                    <a:pos x="20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8" y="40"/>
                  </a:cxn>
                  <a:cxn ang="0">
                    <a:pos x="16" y="75"/>
                  </a:cxn>
                  <a:cxn ang="0">
                    <a:pos x="12" y="110"/>
                  </a:cxn>
                  <a:cxn ang="0">
                    <a:pos x="8" y="146"/>
                  </a:cxn>
                  <a:cxn ang="0">
                    <a:pos x="8" y="146"/>
                  </a:cxn>
                  <a:cxn ang="0">
                    <a:pos x="6" y="164"/>
                  </a:cxn>
                  <a:cxn ang="0">
                    <a:pos x="6" y="181"/>
                  </a:cxn>
                  <a:cxn ang="0">
                    <a:pos x="5" y="217"/>
                  </a:cxn>
                  <a:cxn ang="0">
                    <a:pos x="4" y="252"/>
                  </a:cxn>
                  <a:cxn ang="0">
                    <a:pos x="3" y="269"/>
                  </a:cxn>
                  <a:cxn ang="0">
                    <a:pos x="0" y="287"/>
                  </a:cxn>
                  <a:cxn ang="0">
                    <a:pos x="0" y="287"/>
                  </a:cxn>
                  <a:cxn ang="0">
                    <a:pos x="0" y="289"/>
                  </a:cxn>
                  <a:cxn ang="0">
                    <a:pos x="1" y="291"/>
                  </a:cxn>
                  <a:cxn ang="0">
                    <a:pos x="4" y="293"/>
                  </a:cxn>
                  <a:cxn ang="0">
                    <a:pos x="5" y="293"/>
                  </a:cxn>
                  <a:cxn ang="0">
                    <a:pos x="7" y="293"/>
                  </a:cxn>
                  <a:cxn ang="0">
                    <a:pos x="8" y="292"/>
                  </a:cxn>
                  <a:cxn ang="0">
                    <a:pos x="9" y="290"/>
                  </a:cxn>
                  <a:cxn ang="0">
                    <a:pos x="9" y="290"/>
                  </a:cxn>
                  <a:cxn ang="0">
                    <a:pos x="11" y="274"/>
                  </a:cxn>
                  <a:cxn ang="0">
                    <a:pos x="13" y="258"/>
                  </a:cxn>
                  <a:cxn ang="0">
                    <a:pos x="16" y="226"/>
                  </a:cxn>
                  <a:cxn ang="0">
                    <a:pos x="16" y="194"/>
                  </a:cxn>
                  <a:cxn ang="0">
                    <a:pos x="16" y="162"/>
                  </a:cxn>
                  <a:cxn ang="0">
                    <a:pos x="16" y="162"/>
                  </a:cxn>
                  <a:cxn ang="0">
                    <a:pos x="17" y="143"/>
                  </a:cxn>
                  <a:cxn ang="0">
                    <a:pos x="19" y="125"/>
                  </a:cxn>
                  <a:cxn ang="0">
                    <a:pos x="22" y="106"/>
                  </a:cxn>
                  <a:cxn ang="0">
                    <a:pos x="24" y="87"/>
                  </a:cxn>
                  <a:cxn ang="0">
                    <a:pos x="24" y="87"/>
                  </a:cxn>
                  <a:cxn ang="0">
                    <a:pos x="27" y="46"/>
                  </a:cxn>
                  <a:cxn ang="0">
                    <a:pos x="28" y="4"/>
                  </a:cxn>
                  <a:cxn ang="0">
                    <a:pos x="28" y="4"/>
                  </a:cxn>
                </a:cxnLst>
                <a:rect l="0" t="0" r="r" b="b"/>
                <a:pathLst>
                  <a:path w="28" h="293">
                    <a:moveTo>
                      <a:pt x="28" y="4"/>
                    </a:moveTo>
                    <a:lnTo>
                      <a:pt x="28" y="4"/>
                    </a:lnTo>
                    <a:lnTo>
                      <a:pt x="28" y="2"/>
                    </a:lnTo>
                    <a:lnTo>
                      <a:pt x="27" y="1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1" y="1"/>
                    </a:lnTo>
                    <a:lnTo>
                      <a:pt x="20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8" y="40"/>
                    </a:lnTo>
                    <a:lnTo>
                      <a:pt x="16" y="75"/>
                    </a:lnTo>
                    <a:lnTo>
                      <a:pt x="12" y="110"/>
                    </a:lnTo>
                    <a:lnTo>
                      <a:pt x="8" y="146"/>
                    </a:lnTo>
                    <a:lnTo>
                      <a:pt x="8" y="146"/>
                    </a:lnTo>
                    <a:lnTo>
                      <a:pt x="6" y="164"/>
                    </a:lnTo>
                    <a:lnTo>
                      <a:pt x="6" y="181"/>
                    </a:lnTo>
                    <a:lnTo>
                      <a:pt x="5" y="217"/>
                    </a:lnTo>
                    <a:lnTo>
                      <a:pt x="4" y="252"/>
                    </a:lnTo>
                    <a:lnTo>
                      <a:pt x="3" y="269"/>
                    </a:lnTo>
                    <a:lnTo>
                      <a:pt x="0" y="287"/>
                    </a:lnTo>
                    <a:lnTo>
                      <a:pt x="0" y="287"/>
                    </a:lnTo>
                    <a:lnTo>
                      <a:pt x="0" y="289"/>
                    </a:lnTo>
                    <a:lnTo>
                      <a:pt x="1" y="291"/>
                    </a:lnTo>
                    <a:lnTo>
                      <a:pt x="4" y="293"/>
                    </a:lnTo>
                    <a:lnTo>
                      <a:pt x="5" y="293"/>
                    </a:lnTo>
                    <a:lnTo>
                      <a:pt x="7" y="293"/>
                    </a:lnTo>
                    <a:lnTo>
                      <a:pt x="8" y="292"/>
                    </a:lnTo>
                    <a:lnTo>
                      <a:pt x="9" y="290"/>
                    </a:lnTo>
                    <a:lnTo>
                      <a:pt x="9" y="290"/>
                    </a:lnTo>
                    <a:lnTo>
                      <a:pt x="11" y="274"/>
                    </a:lnTo>
                    <a:lnTo>
                      <a:pt x="13" y="258"/>
                    </a:lnTo>
                    <a:lnTo>
                      <a:pt x="16" y="226"/>
                    </a:lnTo>
                    <a:lnTo>
                      <a:pt x="16" y="194"/>
                    </a:lnTo>
                    <a:lnTo>
                      <a:pt x="16" y="162"/>
                    </a:lnTo>
                    <a:lnTo>
                      <a:pt x="16" y="162"/>
                    </a:lnTo>
                    <a:lnTo>
                      <a:pt x="17" y="143"/>
                    </a:lnTo>
                    <a:lnTo>
                      <a:pt x="19" y="125"/>
                    </a:lnTo>
                    <a:lnTo>
                      <a:pt x="22" y="106"/>
                    </a:lnTo>
                    <a:lnTo>
                      <a:pt x="24" y="87"/>
                    </a:lnTo>
                    <a:lnTo>
                      <a:pt x="24" y="87"/>
                    </a:lnTo>
                    <a:lnTo>
                      <a:pt x="27" y="46"/>
                    </a:lnTo>
                    <a:lnTo>
                      <a:pt x="28" y="4"/>
                    </a:lnTo>
                    <a:lnTo>
                      <a:pt x="28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46" name="Freeform 275"/>
              <p:cNvSpPr/>
              <p:nvPr/>
            </p:nvSpPr>
            <p:spPr bwMode="auto">
              <a:xfrm>
                <a:off x="2609850" y="2592388"/>
                <a:ext cx="25400" cy="1587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8" y="4"/>
                  </a:cxn>
                  <a:cxn ang="0">
                    <a:pos x="37" y="23"/>
                  </a:cxn>
                  <a:cxn ang="0">
                    <a:pos x="36" y="42"/>
                  </a:cxn>
                  <a:cxn ang="0">
                    <a:pos x="32" y="78"/>
                  </a:cxn>
                  <a:cxn ang="0">
                    <a:pos x="26" y="114"/>
                  </a:cxn>
                  <a:cxn ang="0">
                    <a:pos x="18" y="150"/>
                  </a:cxn>
                  <a:cxn ang="0">
                    <a:pos x="12" y="186"/>
                  </a:cxn>
                  <a:cxn ang="0">
                    <a:pos x="6" y="222"/>
                  </a:cxn>
                  <a:cxn ang="0">
                    <a:pos x="2" y="258"/>
                  </a:cxn>
                  <a:cxn ang="0">
                    <a:pos x="1" y="277"/>
                  </a:cxn>
                  <a:cxn ang="0">
                    <a:pos x="0" y="296"/>
                  </a:cxn>
                  <a:cxn ang="0">
                    <a:pos x="0" y="296"/>
                  </a:cxn>
                  <a:cxn ang="0">
                    <a:pos x="0" y="298"/>
                  </a:cxn>
                  <a:cxn ang="0">
                    <a:pos x="1" y="299"/>
                  </a:cxn>
                  <a:cxn ang="0">
                    <a:pos x="3" y="300"/>
                  </a:cxn>
                  <a:cxn ang="0">
                    <a:pos x="4" y="300"/>
                  </a:cxn>
                  <a:cxn ang="0">
                    <a:pos x="6" y="300"/>
                  </a:cxn>
                  <a:cxn ang="0">
                    <a:pos x="8" y="299"/>
                  </a:cxn>
                  <a:cxn ang="0">
                    <a:pos x="9" y="298"/>
                  </a:cxn>
                  <a:cxn ang="0">
                    <a:pos x="9" y="296"/>
                  </a:cxn>
                  <a:cxn ang="0">
                    <a:pos x="9" y="296"/>
                  </a:cxn>
                  <a:cxn ang="0">
                    <a:pos x="10" y="277"/>
                  </a:cxn>
                  <a:cxn ang="0">
                    <a:pos x="11" y="258"/>
                  </a:cxn>
                  <a:cxn ang="0">
                    <a:pos x="15" y="222"/>
                  </a:cxn>
                  <a:cxn ang="0">
                    <a:pos x="22" y="186"/>
                  </a:cxn>
                  <a:cxn ang="0">
                    <a:pos x="29" y="150"/>
                  </a:cxn>
                  <a:cxn ang="0">
                    <a:pos x="35" y="114"/>
                  </a:cxn>
                  <a:cxn ang="0">
                    <a:pos x="41" y="78"/>
                  </a:cxn>
                  <a:cxn ang="0">
                    <a:pos x="45" y="42"/>
                  </a:cxn>
                  <a:cxn ang="0">
                    <a:pos x="46" y="23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6" y="2"/>
                  </a:cxn>
                  <a:cxn ang="0">
                    <a:pos x="45" y="1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41" y="0"/>
                  </a:cxn>
                  <a:cxn ang="0">
                    <a:pos x="39" y="1"/>
                  </a:cxn>
                  <a:cxn ang="0">
                    <a:pos x="38" y="2"/>
                  </a:cxn>
                  <a:cxn ang="0">
                    <a:pos x="38" y="4"/>
                  </a:cxn>
                  <a:cxn ang="0">
                    <a:pos x="38" y="4"/>
                  </a:cxn>
                </a:cxnLst>
                <a:rect l="0" t="0" r="r" b="b"/>
                <a:pathLst>
                  <a:path w="47" h="300">
                    <a:moveTo>
                      <a:pt x="38" y="4"/>
                    </a:moveTo>
                    <a:lnTo>
                      <a:pt x="38" y="4"/>
                    </a:lnTo>
                    <a:lnTo>
                      <a:pt x="37" y="23"/>
                    </a:lnTo>
                    <a:lnTo>
                      <a:pt x="36" y="42"/>
                    </a:lnTo>
                    <a:lnTo>
                      <a:pt x="32" y="78"/>
                    </a:lnTo>
                    <a:lnTo>
                      <a:pt x="26" y="114"/>
                    </a:lnTo>
                    <a:lnTo>
                      <a:pt x="18" y="150"/>
                    </a:lnTo>
                    <a:lnTo>
                      <a:pt x="12" y="186"/>
                    </a:lnTo>
                    <a:lnTo>
                      <a:pt x="6" y="222"/>
                    </a:lnTo>
                    <a:lnTo>
                      <a:pt x="2" y="258"/>
                    </a:lnTo>
                    <a:lnTo>
                      <a:pt x="1" y="277"/>
                    </a:lnTo>
                    <a:lnTo>
                      <a:pt x="0" y="296"/>
                    </a:lnTo>
                    <a:lnTo>
                      <a:pt x="0" y="296"/>
                    </a:lnTo>
                    <a:lnTo>
                      <a:pt x="0" y="298"/>
                    </a:lnTo>
                    <a:lnTo>
                      <a:pt x="1" y="299"/>
                    </a:lnTo>
                    <a:lnTo>
                      <a:pt x="3" y="300"/>
                    </a:lnTo>
                    <a:lnTo>
                      <a:pt x="4" y="300"/>
                    </a:lnTo>
                    <a:lnTo>
                      <a:pt x="6" y="300"/>
                    </a:lnTo>
                    <a:lnTo>
                      <a:pt x="8" y="299"/>
                    </a:lnTo>
                    <a:lnTo>
                      <a:pt x="9" y="298"/>
                    </a:lnTo>
                    <a:lnTo>
                      <a:pt x="9" y="296"/>
                    </a:lnTo>
                    <a:lnTo>
                      <a:pt x="9" y="296"/>
                    </a:lnTo>
                    <a:lnTo>
                      <a:pt x="10" y="277"/>
                    </a:lnTo>
                    <a:lnTo>
                      <a:pt x="11" y="258"/>
                    </a:lnTo>
                    <a:lnTo>
                      <a:pt x="15" y="222"/>
                    </a:lnTo>
                    <a:lnTo>
                      <a:pt x="22" y="186"/>
                    </a:lnTo>
                    <a:lnTo>
                      <a:pt x="29" y="150"/>
                    </a:lnTo>
                    <a:lnTo>
                      <a:pt x="35" y="114"/>
                    </a:lnTo>
                    <a:lnTo>
                      <a:pt x="41" y="78"/>
                    </a:lnTo>
                    <a:lnTo>
                      <a:pt x="45" y="42"/>
                    </a:lnTo>
                    <a:lnTo>
                      <a:pt x="46" y="23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6" y="2"/>
                    </a:lnTo>
                    <a:lnTo>
                      <a:pt x="45" y="1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41" y="0"/>
                    </a:lnTo>
                    <a:lnTo>
                      <a:pt x="39" y="1"/>
                    </a:lnTo>
                    <a:lnTo>
                      <a:pt x="38" y="2"/>
                    </a:lnTo>
                    <a:lnTo>
                      <a:pt x="38" y="4"/>
                    </a:lnTo>
                    <a:lnTo>
                      <a:pt x="38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47" name="Freeform 276"/>
              <p:cNvSpPr/>
              <p:nvPr/>
            </p:nvSpPr>
            <p:spPr bwMode="auto">
              <a:xfrm>
                <a:off x="2649538" y="2581275"/>
                <a:ext cx="22225" cy="206375"/>
              </a:xfrm>
              <a:custGeom>
                <a:avLst/>
                <a:gdLst/>
                <a:ahLst/>
                <a:cxnLst>
                  <a:cxn ang="0">
                    <a:pos x="34" y="5"/>
                  </a:cxn>
                  <a:cxn ang="0">
                    <a:pos x="34" y="5"/>
                  </a:cxn>
                  <a:cxn ang="0">
                    <a:pos x="33" y="25"/>
                  </a:cxn>
                  <a:cxn ang="0">
                    <a:pos x="30" y="47"/>
                  </a:cxn>
                  <a:cxn ang="0">
                    <a:pos x="24" y="89"/>
                  </a:cxn>
                  <a:cxn ang="0">
                    <a:pos x="19" y="133"/>
                  </a:cxn>
                  <a:cxn ang="0">
                    <a:pos x="17" y="154"/>
                  </a:cxn>
                  <a:cxn ang="0">
                    <a:pos x="16" y="175"/>
                  </a:cxn>
                  <a:cxn ang="0">
                    <a:pos x="16" y="175"/>
                  </a:cxn>
                  <a:cxn ang="0">
                    <a:pos x="15" y="191"/>
                  </a:cxn>
                  <a:cxn ang="0">
                    <a:pos x="14" y="207"/>
                  </a:cxn>
                  <a:cxn ang="0">
                    <a:pos x="11" y="239"/>
                  </a:cxn>
                  <a:cxn ang="0">
                    <a:pos x="11" y="239"/>
                  </a:cxn>
                  <a:cxn ang="0">
                    <a:pos x="6" y="290"/>
                  </a:cxn>
                  <a:cxn ang="0">
                    <a:pos x="2" y="340"/>
                  </a:cxn>
                  <a:cxn ang="0">
                    <a:pos x="2" y="340"/>
                  </a:cxn>
                  <a:cxn ang="0">
                    <a:pos x="1" y="351"/>
                  </a:cxn>
                  <a:cxn ang="0">
                    <a:pos x="0" y="365"/>
                  </a:cxn>
                  <a:cxn ang="0">
                    <a:pos x="0" y="372"/>
                  </a:cxn>
                  <a:cxn ang="0">
                    <a:pos x="0" y="380"/>
                  </a:cxn>
                  <a:cxn ang="0">
                    <a:pos x="2" y="385"/>
                  </a:cxn>
                  <a:cxn ang="0">
                    <a:pos x="3" y="387"/>
                  </a:cxn>
                  <a:cxn ang="0">
                    <a:pos x="5" y="388"/>
                  </a:cxn>
                  <a:cxn ang="0">
                    <a:pos x="5" y="388"/>
                  </a:cxn>
                  <a:cxn ang="0">
                    <a:pos x="7" y="388"/>
                  </a:cxn>
                  <a:cxn ang="0">
                    <a:pos x="8" y="388"/>
                  </a:cxn>
                  <a:cxn ang="0">
                    <a:pos x="11" y="387"/>
                  </a:cxn>
                  <a:cxn ang="0">
                    <a:pos x="12" y="386"/>
                  </a:cxn>
                  <a:cxn ang="0">
                    <a:pos x="13" y="384"/>
                  </a:cxn>
                  <a:cxn ang="0">
                    <a:pos x="13" y="383"/>
                  </a:cxn>
                  <a:cxn ang="0">
                    <a:pos x="12" y="381"/>
                  </a:cxn>
                  <a:cxn ang="0">
                    <a:pos x="10" y="380"/>
                  </a:cxn>
                  <a:cxn ang="0">
                    <a:pos x="10" y="380"/>
                  </a:cxn>
                  <a:cxn ang="0">
                    <a:pos x="12" y="380"/>
                  </a:cxn>
                  <a:cxn ang="0">
                    <a:pos x="12" y="380"/>
                  </a:cxn>
                  <a:cxn ang="0">
                    <a:pos x="11" y="375"/>
                  </a:cxn>
                  <a:cxn ang="0">
                    <a:pos x="11" y="375"/>
                  </a:cxn>
                  <a:cxn ang="0">
                    <a:pos x="12" y="362"/>
                  </a:cxn>
                  <a:cxn ang="0">
                    <a:pos x="12" y="362"/>
                  </a:cxn>
                  <a:cxn ang="0">
                    <a:pos x="14" y="324"/>
                  </a:cxn>
                  <a:cxn ang="0">
                    <a:pos x="14" y="324"/>
                  </a:cxn>
                  <a:cxn ang="0">
                    <a:pos x="21" y="226"/>
                  </a:cxn>
                  <a:cxn ang="0">
                    <a:pos x="21" y="226"/>
                  </a:cxn>
                  <a:cxn ang="0">
                    <a:pos x="23" y="197"/>
                  </a:cxn>
                  <a:cxn ang="0">
                    <a:pos x="26" y="168"/>
                  </a:cxn>
                  <a:cxn ang="0">
                    <a:pos x="26" y="168"/>
                  </a:cxn>
                  <a:cxn ang="0">
                    <a:pos x="30" y="127"/>
                  </a:cxn>
                  <a:cxn ang="0">
                    <a:pos x="33" y="86"/>
                  </a:cxn>
                  <a:cxn ang="0">
                    <a:pos x="33" y="86"/>
                  </a:cxn>
                  <a:cxn ang="0">
                    <a:pos x="36" y="66"/>
                  </a:cxn>
                  <a:cxn ang="0">
                    <a:pos x="39" y="45"/>
                  </a:cxn>
                  <a:cxn ang="0">
                    <a:pos x="42" y="25"/>
                  </a:cxn>
                  <a:cxn ang="0">
                    <a:pos x="44" y="5"/>
                  </a:cxn>
                  <a:cxn ang="0">
                    <a:pos x="44" y="5"/>
                  </a:cxn>
                  <a:cxn ang="0">
                    <a:pos x="44" y="3"/>
                  </a:cxn>
                  <a:cxn ang="0">
                    <a:pos x="43" y="1"/>
                  </a:cxn>
                  <a:cxn ang="0">
                    <a:pos x="41" y="1"/>
                  </a:cxn>
                  <a:cxn ang="0">
                    <a:pos x="39" y="0"/>
                  </a:cxn>
                  <a:cxn ang="0">
                    <a:pos x="37" y="1"/>
                  </a:cxn>
                  <a:cxn ang="0">
                    <a:pos x="36" y="1"/>
                  </a:cxn>
                  <a:cxn ang="0">
                    <a:pos x="34" y="3"/>
                  </a:cxn>
                  <a:cxn ang="0">
                    <a:pos x="34" y="5"/>
                  </a:cxn>
                  <a:cxn ang="0">
                    <a:pos x="34" y="5"/>
                  </a:cxn>
                </a:cxnLst>
                <a:rect l="0" t="0" r="r" b="b"/>
                <a:pathLst>
                  <a:path w="44" h="388">
                    <a:moveTo>
                      <a:pt x="34" y="5"/>
                    </a:moveTo>
                    <a:lnTo>
                      <a:pt x="34" y="5"/>
                    </a:lnTo>
                    <a:lnTo>
                      <a:pt x="33" y="25"/>
                    </a:lnTo>
                    <a:lnTo>
                      <a:pt x="30" y="47"/>
                    </a:lnTo>
                    <a:lnTo>
                      <a:pt x="24" y="89"/>
                    </a:lnTo>
                    <a:lnTo>
                      <a:pt x="19" y="133"/>
                    </a:lnTo>
                    <a:lnTo>
                      <a:pt x="17" y="154"/>
                    </a:lnTo>
                    <a:lnTo>
                      <a:pt x="16" y="175"/>
                    </a:lnTo>
                    <a:lnTo>
                      <a:pt x="16" y="175"/>
                    </a:lnTo>
                    <a:lnTo>
                      <a:pt x="15" y="191"/>
                    </a:lnTo>
                    <a:lnTo>
                      <a:pt x="14" y="207"/>
                    </a:lnTo>
                    <a:lnTo>
                      <a:pt x="11" y="239"/>
                    </a:lnTo>
                    <a:lnTo>
                      <a:pt x="11" y="239"/>
                    </a:lnTo>
                    <a:lnTo>
                      <a:pt x="6" y="290"/>
                    </a:lnTo>
                    <a:lnTo>
                      <a:pt x="2" y="340"/>
                    </a:lnTo>
                    <a:lnTo>
                      <a:pt x="2" y="340"/>
                    </a:lnTo>
                    <a:lnTo>
                      <a:pt x="1" y="351"/>
                    </a:lnTo>
                    <a:lnTo>
                      <a:pt x="0" y="365"/>
                    </a:lnTo>
                    <a:lnTo>
                      <a:pt x="0" y="372"/>
                    </a:lnTo>
                    <a:lnTo>
                      <a:pt x="0" y="380"/>
                    </a:lnTo>
                    <a:lnTo>
                      <a:pt x="2" y="385"/>
                    </a:lnTo>
                    <a:lnTo>
                      <a:pt x="3" y="387"/>
                    </a:lnTo>
                    <a:lnTo>
                      <a:pt x="5" y="388"/>
                    </a:lnTo>
                    <a:lnTo>
                      <a:pt x="5" y="388"/>
                    </a:lnTo>
                    <a:lnTo>
                      <a:pt x="7" y="388"/>
                    </a:lnTo>
                    <a:lnTo>
                      <a:pt x="8" y="388"/>
                    </a:lnTo>
                    <a:lnTo>
                      <a:pt x="11" y="387"/>
                    </a:lnTo>
                    <a:lnTo>
                      <a:pt x="12" y="386"/>
                    </a:lnTo>
                    <a:lnTo>
                      <a:pt x="13" y="384"/>
                    </a:lnTo>
                    <a:lnTo>
                      <a:pt x="13" y="383"/>
                    </a:lnTo>
                    <a:lnTo>
                      <a:pt x="12" y="381"/>
                    </a:lnTo>
                    <a:lnTo>
                      <a:pt x="10" y="380"/>
                    </a:lnTo>
                    <a:lnTo>
                      <a:pt x="10" y="380"/>
                    </a:lnTo>
                    <a:lnTo>
                      <a:pt x="12" y="380"/>
                    </a:lnTo>
                    <a:lnTo>
                      <a:pt x="12" y="380"/>
                    </a:lnTo>
                    <a:lnTo>
                      <a:pt x="11" y="375"/>
                    </a:lnTo>
                    <a:lnTo>
                      <a:pt x="11" y="375"/>
                    </a:lnTo>
                    <a:lnTo>
                      <a:pt x="12" y="362"/>
                    </a:lnTo>
                    <a:lnTo>
                      <a:pt x="12" y="362"/>
                    </a:lnTo>
                    <a:lnTo>
                      <a:pt x="14" y="324"/>
                    </a:lnTo>
                    <a:lnTo>
                      <a:pt x="14" y="324"/>
                    </a:lnTo>
                    <a:lnTo>
                      <a:pt x="21" y="226"/>
                    </a:lnTo>
                    <a:lnTo>
                      <a:pt x="21" y="226"/>
                    </a:lnTo>
                    <a:lnTo>
                      <a:pt x="23" y="197"/>
                    </a:lnTo>
                    <a:lnTo>
                      <a:pt x="26" y="168"/>
                    </a:lnTo>
                    <a:lnTo>
                      <a:pt x="26" y="168"/>
                    </a:lnTo>
                    <a:lnTo>
                      <a:pt x="30" y="127"/>
                    </a:lnTo>
                    <a:lnTo>
                      <a:pt x="33" y="86"/>
                    </a:lnTo>
                    <a:lnTo>
                      <a:pt x="33" y="86"/>
                    </a:lnTo>
                    <a:lnTo>
                      <a:pt x="36" y="66"/>
                    </a:lnTo>
                    <a:lnTo>
                      <a:pt x="39" y="45"/>
                    </a:lnTo>
                    <a:lnTo>
                      <a:pt x="42" y="25"/>
                    </a:lnTo>
                    <a:lnTo>
                      <a:pt x="44" y="5"/>
                    </a:lnTo>
                    <a:lnTo>
                      <a:pt x="44" y="5"/>
                    </a:lnTo>
                    <a:lnTo>
                      <a:pt x="44" y="3"/>
                    </a:lnTo>
                    <a:lnTo>
                      <a:pt x="43" y="1"/>
                    </a:lnTo>
                    <a:lnTo>
                      <a:pt x="41" y="1"/>
                    </a:lnTo>
                    <a:lnTo>
                      <a:pt x="39" y="0"/>
                    </a:lnTo>
                    <a:lnTo>
                      <a:pt x="37" y="1"/>
                    </a:lnTo>
                    <a:lnTo>
                      <a:pt x="36" y="1"/>
                    </a:lnTo>
                    <a:lnTo>
                      <a:pt x="34" y="3"/>
                    </a:lnTo>
                    <a:lnTo>
                      <a:pt x="34" y="5"/>
                    </a:lnTo>
                    <a:lnTo>
                      <a:pt x="34" y="5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48" name="Freeform 277"/>
              <p:cNvSpPr/>
              <p:nvPr/>
            </p:nvSpPr>
            <p:spPr bwMode="auto">
              <a:xfrm>
                <a:off x="2687638" y="2544763"/>
                <a:ext cx="20638" cy="236538"/>
              </a:xfrm>
              <a:custGeom>
                <a:avLst/>
                <a:gdLst/>
                <a:ahLst/>
                <a:cxnLst>
                  <a:cxn ang="0">
                    <a:pos x="31" y="5"/>
                  </a:cxn>
                  <a:cxn ang="0">
                    <a:pos x="31" y="5"/>
                  </a:cxn>
                  <a:cxn ang="0">
                    <a:pos x="29" y="58"/>
                  </a:cxn>
                  <a:cxn ang="0">
                    <a:pos x="26" y="113"/>
                  </a:cxn>
                  <a:cxn ang="0">
                    <a:pos x="23" y="167"/>
                  </a:cxn>
                  <a:cxn ang="0">
                    <a:pos x="18" y="219"/>
                  </a:cxn>
                  <a:cxn ang="0">
                    <a:pos x="18" y="219"/>
                  </a:cxn>
                  <a:cxn ang="0">
                    <a:pos x="13" y="275"/>
                  </a:cxn>
                  <a:cxn ang="0">
                    <a:pos x="7" y="330"/>
                  </a:cxn>
                  <a:cxn ang="0">
                    <a:pos x="2" y="386"/>
                  </a:cxn>
                  <a:cxn ang="0">
                    <a:pos x="0" y="414"/>
                  </a:cxn>
                  <a:cxn ang="0">
                    <a:pos x="0" y="441"/>
                  </a:cxn>
                  <a:cxn ang="0">
                    <a:pos x="0" y="441"/>
                  </a:cxn>
                  <a:cxn ang="0">
                    <a:pos x="0" y="444"/>
                  </a:cxn>
                  <a:cxn ang="0">
                    <a:pos x="1" y="445"/>
                  </a:cxn>
                  <a:cxn ang="0">
                    <a:pos x="3" y="446"/>
                  </a:cxn>
                  <a:cxn ang="0">
                    <a:pos x="4" y="446"/>
                  </a:cxn>
                  <a:cxn ang="0">
                    <a:pos x="6" y="446"/>
                  </a:cxn>
                  <a:cxn ang="0">
                    <a:pos x="7" y="445"/>
                  </a:cxn>
                  <a:cxn ang="0">
                    <a:pos x="8" y="444"/>
                  </a:cxn>
                  <a:cxn ang="0">
                    <a:pos x="9" y="441"/>
                  </a:cxn>
                  <a:cxn ang="0">
                    <a:pos x="9" y="441"/>
                  </a:cxn>
                  <a:cxn ang="0">
                    <a:pos x="10" y="414"/>
                  </a:cxn>
                  <a:cxn ang="0">
                    <a:pos x="11" y="386"/>
                  </a:cxn>
                  <a:cxn ang="0">
                    <a:pos x="16" y="330"/>
                  </a:cxn>
                  <a:cxn ang="0">
                    <a:pos x="22" y="275"/>
                  </a:cxn>
                  <a:cxn ang="0">
                    <a:pos x="27" y="219"/>
                  </a:cxn>
                  <a:cxn ang="0">
                    <a:pos x="27" y="219"/>
                  </a:cxn>
                  <a:cxn ang="0">
                    <a:pos x="33" y="167"/>
                  </a:cxn>
                  <a:cxn ang="0">
                    <a:pos x="37" y="113"/>
                  </a:cxn>
                  <a:cxn ang="0">
                    <a:pos x="39" y="59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2"/>
                  </a:cxn>
                  <a:cxn ang="0">
                    <a:pos x="39" y="1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3" y="1"/>
                  </a:cxn>
                  <a:cxn ang="0">
                    <a:pos x="32" y="2"/>
                  </a:cxn>
                  <a:cxn ang="0">
                    <a:pos x="31" y="5"/>
                  </a:cxn>
                  <a:cxn ang="0">
                    <a:pos x="31" y="5"/>
                  </a:cxn>
                </a:cxnLst>
                <a:rect l="0" t="0" r="r" b="b"/>
                <a:pathLst>
                  <a:path w="40" h="446">
                    <a:moveTo>
                      <a:pt x="31" y="5"/>
                    </a:moveTo>
                    <a:lnTo>
                      <a:pt x="31" y="5"/>
                    </a:lnTo>
                    <a:lnTo>
                      <a:pt x="29" y="58"/>
                    </a:lnTo>
                    <a:lnTo>
                      <a:pt x="26" y="113"/>
                    </a:lnTo>
                    <a:lnTo>
                      <a:pt x="23" y="167"/>
                    </a:lnTo>
                    <a:lnTo>
                      <a:pt x="18" y="219"/>
                    </a:lnTo>
                    <a:lnTo>
                      <a:pt x="18" y="219"/>
                    </a:lnTo>
                    <a:lnTo>
                      <a:pt x="13" y="275"/>
                    </a:lnTo>
                    <a:lnTo>
                      <a:pt x="7" y="330"/>
                    </a:lnTo>
                    <a:lnTo>
                      <a:pt x="2" y="386"/>
                    </a:lnTo>
                    <a:lnTo>
                      <a:pt x="0" y="414"/>
                    </a:lnTo>
                    <a:lnTo>
                      <a:pt x="0" y="441"/>
                    </a:lnTo>
                    <a:lnTo>
                      <a:pt x="0" y="441"/>
                    </a:lnTo>
                    <a:lnTo>
                      <a:pt x="0" y="444"/>
                    </a:lnTo>
                    <a:lnTo>
                      <a:pt x="1" y="445"/>
                    </a:lnTo>
                    <a:lnTo>
                      <a:pt x="3" y="446"/>
                    </a:lnTo>
                    <a:lnTo>
                      <a:pt x="4" y="446"/>
                    </a:lnTo>
                    <a:lnTo>
                      <a:pt x="6" y="446"/>
                    </a:lnTo>
                    <a:lnTo>
                      <a:pt x="7" y="445"/>
                    </a:lnTo>
                    <a:lnTo>
                      <a:pt x="8" y="444"/>
                    </a:lnTo>
                    <a:lnTo>
                      <a:pt x="9" y="441"/>
                    </a:lnTo>
                    <a:lnTo>
                      <a:pt x="9" y="441"/>
                    </a:lnTo>
                    <a:lnTo>
                      <a:pt x="10" y="414"/>
                    </a:lnTo>
                    <a:lnTo>
                      <a:pt x="11" y="386"/>
                    </a:lnTo>
                    <a:lnTo>
                      <a:pt x="16" y="330"/>
                    </a:lnTo>
                    <a:lnTo>
                      <a:pt x="22" y="275"/>
                    </a:lnTo>
                    <a:lnTo>
                      <a:pt x="27" y="219"/>
                    </a:lnTo>
                    <a:lnTo>
                      <a:pt x="27" y="219"/>
                    </a:lnTo>
                    <a:lnTo>
                      <a:pt x="33" y="167"/>
                    </a:lnTo>
                    <a:lnTo>
                      <a:pt x="37" y="113"/>
                    </a:lnTo>
                    <a:lnTo>
                      <a:pt x="39" y="59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2"/>
                    </a:lnTo>
                    <a:lnTo>
                      <a:pt x="39" y="1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3" y="1"/>
                    </a:lnTo>
                    <a:lnTo>
                      <a:pt x="32" y="2"/>
                    </a:lnTo>
                    <a:lnTo>
                      <a:pt x="31" y="5"/>
                    </a:lnTo>
                    <a:lnTo>
                      <a:pt x="31" y="5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49" name="Freeform 278"/>
              <p:cNvSpPr/>
              <p:nvPr/>
            </p:nvSpPr>
            <p:spPr bwMode="auto">
              <a:xfrm>
                <a:off x="2714625" y="2535238"/>
                <a:ext cx="17463" cy="265113"/>
              </a:xfrm>
              <a:custGeom>
                <a:avLst/>
                <a:gdLst/>
                <a:ahLst/>
                <a:cxnLst>
                  <a:cxn ang="0">
                    <a:pos x="28" y="4"/>
                  </a:cxn>
                  <a:cxn ang="0">
                    <a:pos x="28" y="4"/>
                  </a:cxn>
                  <a:cxn ang="0">
                    <a:pos x="28" y="2"/>
                  </a:cxn>
                  <a:cxn ang="0">
                    <a:pos x="27" y="1"/>
                  </a:cxn>
                  <a:cxn ang="0">
                    <a:pos x="25" y="0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20" y="1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20" y="34"/>
                  </a:cxn>
                  <a:cxn ang="0">
                    <a:pos x="21" y="64"/>
                  </a:cxn>
                  <a:cxn ang="0">
                    <a:pos x="23" y="125"/>
                  </a:cxn>
                  <a:cxn ang="0">
                    <a:pos x="24" y="155"/>
                  </a:cxn>
                  <a:cxn ang="0">
                    <a:pos x="24" y="185"/>
                  </a:cxn>
                  <a:cxn ang="0">
                    <a:pos x="23" y="215"/>
                  </a:cxn>
                  <a:cxn ang="0">
                    <a:pos x="20" y="245"/>
                  </a:cxn>
                  <a:cxn ang="0">
                    <a:pos x="20" y="245"/>
                  </a:cxn>
                  <a:cxn ang="0">
                    <a:pos x="13" y="306"/>
                  </a:cxn>
                  <a:cxn ang="0">
                    <a:pos x="9" y="335"/>
                  </a:cxn>
                  <a:cxn ang="0">
                    <a:pos x="7" y="366"/>
                  </a:cxn>
                  <a:cxn ang="0">
                    <a:pos x="7" y="366"/>
                  </a:cxn>
                  <a:cxn ang="0">
                    <a:pos x="3" y="427"/>
                  </a:cxn>
                  <a:cxn ang="0">
                    <a:pos x="1" y="458"/>
                  </a:cxn>
                  <a:cxn ang="0">
                    <a:pos x="0" y="489"/>
                  </a:cxn>
                  <a:cxn ang="0">
                    <a:pos x="0" y="489"/>
                  </a:cxn>
                  <a:cxn ang="0">
                    <a:pos x="0" y="490"/>
                  </a:cxn>
                  <a:cxn ang="0">
                    <a:pos x="0" y="497"/>
                  </a:cxn>
                  <a:cxn ang="0">
                    <a:pos x="0" y="497"/>
                  </a:cxn>
                  <a:cxn ang="0">
                    <a:pos x="0" y="499"/>
                  </a:cxn>
                  <a:cxn ang="0">
                    <a:pos x="1" y="501"/>
                  </a:cxn>
                  <a:cxn ang="0">
                    <a:pos x="3" y="502"/>
                  </a:cxn>
                  <a:cxn ang="0">
                    <a:pos x="4" y="502"/>
                  </a:cxn>
                  <a:cxn ang="0">
                    <a:pos x="6" y="502"/>
                  </a:cxn>
                  <a:cxn ang="0">
                    <a:pos x="7" y="501"/>
                  </a:cxn>
                  <a:cxn ang="0">
                    <a:pos x="8" y="499"/>
                  </a:cxn>
                  <a:cxn ang="0">
                    <a:pos x="9" y="497"/>
                  </a:cxn>
                  <a:cxn ang="0">
                    <a:pos x="9" y="497"/>
                  </a:cxn>
                  <a:cxn ang="0">
                    <a:pos x="10" y="467"/>
                  </a:cxn>
                  <a:cxn ang="0">
                    <a:pos x="13" y="436"/>
                  </a:cxn>
                  <a:cxn ang="0">
                    <a:pos x="15" y="406"/>
                  </a:cxn>
                  <a:cxn ang="0">
                    <a:pos x="17" y="376"/>
                  </a:cxn>
                  <a:cxn ang="0">
                    <a:pos x="17" y="376"/>
                  </a:cxn>
                  <a:cxn ang="0">
                    <a:pos x="18" y="345"/>
                  </a:cxn>
                  <a:cxn ang="0">
                    <a:pos x="21" y="314"/>
                  </a:cxn>
                  <a:cxn ang="0">
                    <a:pos x="29" y="253"/>
                  </a:cxn>
                  <a:cxn ang="0">
                    <a:pos x="29" y="253"/>
                  </a:cxn>
                  <a:cxn ang="0">
                    <a:pos x="32" y="222"/>
                  </a:cxn>
                  <a:cxn ang="0">
                    <a:pos x="33" y="191"/>
                  </a:cxn>
                  <a:cxn ang="0">
                    <a:pos x="33" y="160"/>
                  </a:cxn>
                  <a:cxn ang="0">
                    <a:pos x="32" y="129"/>
                  </a:cxn>
                  <a:cxn ang="0">
                    <a:pos x="30" y="67"/>
                  </a:cxn>
                  <a:cxn ang="0">
                    <a:pos x="29" y="35"/>
                  </a:cxn>
                  <a:cxn ang="0">
                    <a:pos x="28" y="4"/>
                  </a:cxn>
                  <a:cxn ang="0">
                    <a:pos x="28" y="4"/>
                  </a:cxn>
                </a:cxnLst>
                <a:rect l="0" t="0" r="r" b="b"/>
                <a:pathLst>
                  <a:path w="33" h="502">
                    <a:moveTo>
                      <a:pt x="28" y="4"/>
                    </a:moveTo>
                    <a:lnTo>
                      <a:pt x="28" y="4"/>
                    </a:lnTo>
                    <a:lnTo>
                      <a:pt x="28" y="2"/>
                    </a:lnTo>
                    <a:lnTo>
                      <a:pt x="27" y="1"/>
                    </a:lnTo>
                    <a:lnTo>
                      <a:pt x="25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9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20" y="34"/>
                    </a:lnTo>
                    <a:lnTo>
                      <a:pt x="21" y="64"/>
                    </a:lnTo>
                    <a:lnTo>
                      <a:pt x="23" y="125"/>
                    </a:lnTo>
                    <a:lnTo>
                      <a:pt x="24" y="155"/>
                    </a:lnTo>
                    <a:lnTo>
                      <a:pt x="24" y="185"/>
                    </a:lnTo>
                    <a:lnTo>
                      <a:pt x="23" y="215"/>
                    </a:lnTo>
                    <a:lnTo>
                      <a:pt x="20" y="245"/>
                    </a:lnTo>
                    <a:lnTo>
                      <a:pt x="20" y="245"/>
                    </a:lnTo>
                    <a:lnTo>
                      <a:pt x="13" y="306"/>
                    </a:lnTo>
                    <a:lnTo>
                      <a:pt x="9" y="335"/>
                    </a:lnTo>
                    <a:lnTo>
                      <a:pt x="7" y="366"/>
                    </a:lnTo>
                    <a:lnTo>
                      <a:pt x="7" y="366"/>
                    </a:lnTo>
                    <a:lnTo>
                      <a:pt x="3" y="427"/>
                    </a:lnTo>
                    <a:lnTo>
                      <a:pt x="1" y="458"/>
                    </a:lnTo>
                    <a:lnTo>
                      <a:pt x="0" y="489"/>
                    </a:lnTo>
                    <a:lnTo>
                      <a:pt x="0" y="489"/>
                    </a:lnTo>
                    <a:lnTo>
                      <a:pt x="0" y="490"/>
                    </a:lnTo>
                    <a:lnTo>
                      <a:pt x="0" y="497"/>
                    </a:lnTo>
                    <a:lnTo>
                      <a:pt x="0" y="497"/>
                    </a:lnTo>
                    <a:lnTo>
                      <a:pt x="0" y="499"/>
                    </a:lnTo>
                    <a:lnTo>
                      <a:pt x="1" y="501"/>
                    </a:lnTo>
                    <a:lnTo>
                      <a:pt x="3" y="502"/>
                    </a:lnTo>
                    <a:lnTo>
                      <a:pt x="4" y="502"/>
                    </a:lnTo>
                    <a:lnTo>
                      <a:pt x="6" y="502"/>
                    </a:lnTo>
                    <a:lnTo>
                      <a:pt x="7" y="501"/>
                    </a:lnTo>
                    <a:lnTo>
                      <a:pt x="8" y="499"/>
                    </a:lnTo>
                    <a:lnTo>
                      <a:pt x="9" y="497"/>
                    </a:lnTo>
                    <a:lnTo>
                      <a:pt x="9" y="497"/>
                    </a:lnTo>
                    <a:lnTo>
                      <a:pt x="10" y="467"/>
                    </a:lnTo>
                    <a:lnTo>
                      <a:pt x="13" y="436"/>
                    </a:lnTo>
                    <a:lnTo>
                      <a:pt x="15" y="406"/>
                    </a:lnTo>
                    <a:lnTo>
                      <a:pt x="17" y="376"/>
                    </a:lnTo>
                    <a:lnTo>
                      <a:pt x="17" y="376"/>
                    </a:lnTo>
                    <a:lnTo>
                      <a:pt x="18" y="345"/>
                    </a:lnTo>
                    <a:lnTo>
                      <a:pt x="21" y="314"/>
                    </a:lnTo>
                    <a:lnTo>
                      <a:pt x="29" y="253"/>
                    </a:lnTo>
                    <a:lnTo>
                      <a:pt x="29" y="253"/>
                    </a:lnTo>
                    <a:lnTo>
                      <a:pt x="32" y="222"/>
                    </a:lnTo>
                    <a:lnTo>
                      <a:pt x="33" y="191"/>
                    </a:lnTo>
                    <a:lnTo>
                      <a:pt x="33" y="160"/>
                    </a:lnTo>
                    <a:lnTo>
                      <a:pt x="32" y="129"/>
                    </a:lnTo>
                    <a:lnTo>
                      <a:pt x="30" y="67"/>
                    </a:lnTo>
                    <a:lnTo>
                      <a:pt x="29" y="35"/>
                    </a:lnTo>
                    <a:lnTo>
                      <a:pt x="28" y="4"/>
                    </a:lnTo>
                    <a:lnTo>
                      <a:pt x="28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50" name="Freeform 279"/>
              <p:cNvSpPr/>
              <p:nvPr/>
            </p:nvSpPr>
            <p:spPr bwMode="auto">
              <a:xfrm>
                <a:off x="2744788" y="2547938"/>
                <a:ext cx="19050" cy="252413"/>
              </a:xfrm>
              <a:custGeom>
                <a:avLst/>
                <a:gdLst/>
                <a:ahLst/>
                <a:cxnLst>
                  <a:cxn ang="0">
                    <a:pos x="34" y="5"/>
                  </a:cxn>
                  <a:cxn ang="0">
                    <a:pos x="34" y="5"/>
                  </a:cxn>
                  <a:cxn ang="0">
                    <a:pos x="34" y="3"/>
                  </a:cxn>
                  <a:cxn ang="0">
                    <a:pos x="33" y="1"/>
                  </a:cxn>
                  <a:cxn ang="0">
                    <a:pos x="31" y="0"/>
                  </a:cxn>
                  <a:cxn ang="0">
                    <a:pos x="30" y="0"/>
                  </a:cxn>
                  <a:cxn ang="0">
                    <a:pos x="28" y="0"/>
                  </a:cxn>
                  <a:cxn ang="0">
                    <a:pos x="27" y="1"/>
                  </a:cxn>
                  <a:cxn ang="0">
                    <a:pos x="26" y="3"/>
                  </a:cxn>
                  <a:cxn ang="0">
                    <a:pos x="25" y="5"/>
                  </a:cxn>
                  <a:cxn ang="0">
                    <a:pos x="25" y="5"/>
                  </a:cxn>
                  <a:cxn ang="0">
                    <a:pos x="26" y="64"/>
                  </a:cxn>
                  <a:cxn ang="0">
                    <a:pos x="27" y="123"/>
                  </a:cxn>
                  <a:cxn ang="0">
                    <a:pos x="27" y="123"/>
                  </a:cxn>
                  <a:cxn ang="0">
                    <a:pos x="25" y="151"/>
                  </a:cxn>
                  <a:cxn ang="0">
                    <a:pos x="23" y="180"/>
                  </a:cxn>
                  <a:cxn ang="0">
                    <a:pos x="16" y="238"/>
                  </a:cxn>
                  <a:cxn ang="0">
                    <a:pos x="16" y="238"/>
                  </a:cxn>
                  <a:cxn ang="0">
                    <a:pos x="6" y="355"/>
                  </a:cxn>
                  <a:cxn ang="0">
                    <a:pos x="2" y="414"/>
                  </a:cxn>
                  <a:cxn ang="0">
                    <a:pos x="0" y="443"/>
                  </a:cxn>
                  <a:cxn ang="0">
                    <a:pos x="0" y="472"/>
                  </a:cxn>
                  <a:cxn ang="0">
                    <a:pos x="0" y="472"/>
                  </a:cxn>
                  <a:cxn ang="0">
                    <a:pos x="0" y="474"/>
                  </a:cxn>
                  <a:cxn ang="0">
                    <a:pos x="1" y="476"/>
                  </a:cxn>
                  <a:cxn ang="0">
                    <a:pos x="3" y="477"/>
                  </a:cxn>
                  <a:cxn ang="0">
                    <a:pos x="4" y="477"/>
                  </a:cxn>
                  <a:cxn ang="0">
                    <a:pos x="6" y="477"/>
                  </a:cxn>
                  <a:cxn ang="0">
                    <a:pos x="7" y="476"/>
                  </a:cxn>
                  <a:cxn ang="0">
                    <a:pos x="9" y="474"/>
                  </a:cxn>
                  <a:cxn ang="0">
                    <a:pos x="9" y="472"/>
                  </a:cxn>
                  <a:cxn ang="0">
                    <a:pos x="9" y="472"/>
                  </a:cxn>
                  <a:cxn ang="0">
                    <a:pos x="9" y="443"/>
                  </a:cxn>
                  <a:cxn ang="0">
                    <a:pos x="11" y="414"/>
                  </a:cxn>
                  <a:cxn ang="0">
                    <a:pos x="15" y="355"/>
                  </a:cxn>
                  <a:cxn ang="0">
                    <a:pos x="26" y="238"/>
                  </a:cxn>
                  <a:cxn ang="0">
                    <a:pos x="26" y="238"/>
                  </a:cxn>
                  <a:cxn ang="0">
                    <a:pos x="32" y="180"/>
                  </a:cxn>
                  <a:cxn ang="0">
                    <a:pos x="35" y="151"/>
                  </a:cxn>
                  <a:cxn ang="0">
                    <a:pos x="36" y="123"/>
                  </a:cxn>
                  <a:cxn ang="0">
                    <a:pos x="36" y="123"/>
                  </a:cxn>
                  <a:cxn ang="0">
                    <a:pos x="36" y="93"/>
                  </a:cxn>
                  <a:cxn ang="0">
                    <a:pos x="35" y="64"/>
                  </a:cxn>
                  <a:cxn ang="0">
                    <a:pos x="34" y="5"/>
                  </a:cxn>
                  <a:cxn ang="0">
                    <a:pos x="34" y="5"/>
                  </a:cxn>
                </a:cxnLst>
                <a:rect l="0" t="0" r="r" b="b"/>
                <a:pathLst>
                  <a:path w="36" h="477">
                    <a:moveTo>
                      <a:pt x="34" y="5"/>
                    </a:moveTo>
                    <a:lnTo>
                      <a:pt x="34" y="5"/>
                    </a:lnTo>
                    <a:lnTo>
                      <a:pt x="34" y="3"/>
                    </a:lnTo>
                    <a:lnTo>
                      <a:pt x="33" y="1"/>
                    </a:lnTo>
                    <a:lnTo>
                      <a:pt x="31" y="0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7" y="1"/>
                    </a:lnTo>
                    <a:lnTo>
                      <a:pt x="26" y="3"/>
                    </a:lnTo>
                    <a:lnTo>
                      <a:pt x="25" y="5"/>
                    </a:lnTo>
                    <a:lnTo>
                      <a:pt x="25" y="5"/>
                    </a:lnTo>
                    <a:lnTo>
                      <a:pt x="26" y="64"/>
                    </a:lnTo>
                    <a:lnTo>
                      <a:pt x="27" y="123"/>
                    </a:lnTo>
                    <a:lnTo>
                      <a:pt x="27" y="123"/>
                    </a:lnTo>
                    <a:lnTo>
                      <a:pt x="25" y="151"/>
                    </a:lnTo>
                    <a:lnTo>
                      <a:pt x="23" y="180"/>
                    </a:lnTo>
                    <a:lnTo>
                      <a:pt x="16" y="238"/>
                    </a:lnTo>
                    <a:lnTo>
                      <a:pt x="16" y="238"/>
                    </a:lnTo>
                    <a:lnTo>
                      <a:pt x="6" y="355"/>
                    </a:lnTo>
                    <a:lnTo>
                      <a:pt x="2" y="414"/>
                    </a:lnTo>
                    <a:lnTo>
                      <a:pt x="0" y="443"/>
                    </a:lnTo>
                    <a:lnTo>
                      <a:pt x="0" y="472"/>
                    </a:lnTo>
                    <a:lnTo>
                      <a:pt x="0" y="472"/>
                    </a:lnTo>
                    <a:lnTo>
                      <a:pt x="0" y="474"/>
                    </a:lnTo>
                    <a:lnTo>
                      <a:pt x="1" y="476"/>
                    </a:lnTo>
                    <a:lnTo>
                      <a:pt x="3" y="477"/>
                    </a:lnTo>
                    <a:lnTo>
                      <a:pt x="4" y="477"/>
                    </a:lnTo>
                    <a:lnTo>
                      <a:pt x="6" y="477"/>
                    </a:lnTo>
                    <a:lnTo>
                      <a:pt x="7" y="476"/>
                    </a:lnTo>
                    <a:lnTo>
                      <a:pt x="9" y="474"/>
                    </a:lnTo>
                    <a:lnTo>
                      <a:pt x="9" y="472"/>
                    </a:lnTo>
                    <a:lnTo>
                      <a:pt x="9" y="472"/>
                    </a:lnTo>
                    <a:lnTo>
                      <a:pt x="9" y="443"/>
                    </a:lnTo>
                    <a:lnTo>
                      <a:pt x="11" y="414"/>
                    </a:lnTo>
                    <a:lnTo>
                      <a:pt x="15" y="355"/>
                    </a:lnTo>
                    <a:lnTo>
                      <a:pt x="26" y="238"/>
                    </a:lnTo>
                    <a:lnTo>
                      <a:pt x="26" y="238"/>
                    </a:lnTo>
                    <a:lnTo>
                      <a:pt x="32" y="180"/>
                    </a:lnTo>
                    <a:lnTo>
                      <a:pt x="35" y="151"/>
                    </a:lnTo>
                    <a:lnTo>
                      <a:pt x="36" y="123"/>
                    </a:lnTo>
                    <a:lnTo>
                      <a:pt x="36" y="123"/>
                    </a:lnTo>
                    <a:lnTo>
                      <a:pt x="36" y="93"/>
                    </a:lnTo>
                    <a:lnTo>
                      <a:pt x="35" y="64"/>
                    </a:lnTo>
                    <a:lnTo>
                      <a:pt x="34" y="5"/>
                    </a:lnTo>
                    <a:lnTo>
                      <a:pt x="34" y="5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51" name="Freeform 280"/>
              <p:cNvSpPr/>
              <p:nvPr/>
            </p:nvSpPr>
            <p:spPr bwMode="auto">
              <a:xfrm>
                <a:off x="2774950" y="2544763"/>
                <a:ext cx="25400" cy="242888"/>
              </a:xfrm>
              <a:custGeom>
                <a:avLst/>
                <a:gdLst/>
                <a:ahLst/>
                <a:cxnLst>
                  <a:cxn ang="0">
                    <a:pos x="47" y="5"/>
                  </a:cxn>
                  <a:cxn ang="0">
                    <a:pos x="47" y="5"/>
                  </a:cxn>
                  <a:cxn ang="0">
                    <a:pos x="46" y="2"/>
                  </a:cxn>
                  <a:cxn ang="0">
                    <a:pos x="45" y="1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9" y="1"/>
                  </a:cxn>
                  <a:cxn ang="0">
                    <a:pos x="38" y="2"/>
                  </a:cxn>
                  <a:cxn ang="0">
                    <a:pos x="38" y="5"/>
                  </a:cxn>
                  <a:cxn ang="0">
                    <a:pos x="38" y="5"/>
                  </a:cxn>
                  <a:cxn ang="0">
                    <a:pos x="38" y="60"/>
                  </a:cxn>
                  <a:cxn ang="0">
                    <a:pos x="39" y="116"/>
                  </a:cxn>
                  <a:cxn ang="0">
                    <a:pos x="39" y="144"/>
                  </a:cxn>
                  <a:cxn ang="0">
                    <a:pos x="39" y="172"/>
                  </a:cxn>
                  <a:cxn ang="0">
                    <a:pos x="37" y="200"/>
                  </a:cxn>
                  <a:cxn ang="0">
                    <a:pos x="35" y="228"/>
                  </a:cxn>
                  <a:cxn ang="0">
                    <a:pos x="35" y="228"/>
                  </a:cxn>
                  <a:cxn ang="0">
                    <a:pos x="27" y="291"/>
                  </a:cxn>
                  <a:cxn ang="0">
                    <a:pos x="21" y="322"/>
                  </a:cxn>
                  <a:cxn ang="0">
                    <a:pos x="16" y="353"/>
                  </a:cxn>
                  <a:cxn ang="0">
                    <a:pos x="16" y="353"/>
                  </a:cxn>
                  <a:cxn ang="0">
                    <a:pos x="7" y="395"/>
                  </a:cxn>
                  <a:cxn ang="0">
                    <a:pos x="3" y="417"/>
                  </a:cxn>
                  <a:cxn ang="0">
                    <a:pos x="1" y="438"/>
                  </a:cxn>
                  <a:cxn ang="0">
                    <a:pos x="1" y="438"/>
                  </a:cxn>
                  <a:cxn ang="0">
                    <a:pos x="0" y="441"/>
                  </a:cxn>
                  <a:cxn ang="0">
                    <a:pos x="0" y="454"/>
                  </a:cxn>
                  <a:cxn ang="0">
                    <a:pos x="0" y="454"/>
                  </a:cxn>
                  <a:cxn ang="0">
                    <a:pos x="0" y="456"/>
                  </a:cxn>
                  <a:cxn ang="0">
                    <a:pos x="1" y="457"/>
                  </a:cxn>
                  <a:cxn ang="0">
                    <a:pos x="3" y="458"/>
                  </a:cxn>
                  <a:cxn ang="0">
                    <a:pos x="4" y="458"/>
                  </a:cxn>
                  <a:cxn ang="0">
                    <a:pos x="6" y="458"/>
                  </a:cxn>
                  <a:cxn ang="0">
                    <a:pos x="8" y="457"/>
                  </a:cxn>
                  <a:cxn ang="0">
                    <a:pos x="9" y="456"/>
                  </a:cxn>
                  <a:cxn ang="0">
                    <a:pos x="9" y="454"/>
                  </a:cxn>
                  <a:cxn ang="0">
                    <a:pos x="9" y="454"/>
                  </a:cxn>
                  <a:cxn ang="0">
                    <a:pos x="10" y="440"/>
                  </a:cxn>
                  <a:cxn ang="0">
                    <a:pos x="11" y="426"/>
                  </a:cxn>
                  <a:cxn ang="0">
                    <a:pos x="15" y="399"/>
                  </a:cxn>
                  <a:cxn ang="0">
                    <a:pos x="27" y="345"/>
                  </a:cxn>
                  <a:cxn ang="0">
                    <a:pos x="27" y="345"/>
                  </a:cxn>
                  <a:cxn ang="0">
                    <a:pos x="32" y="319"/>
                  </a:cxn>
                  <a:cxn ang="0">
                    <a:pos x="36" y="292"/>
                  </a:cxn>
                  <a:cxn ang="0">
                    <a:pos x="43" y="237"/>
                  </a:cxn>
                  <a:cxn ang="0">
                    <a:pos x="43" y="237"/>
                  </a:cxn>
                  <a:cxn ang="0">
                    <a:pos x="46" y="208"/>
                  </a:cxn>
                  <a:cxn ang="0">
                    <a:pos x="47" y="179"/>
                  </a:cxn>
                  <a:cxn ang="0">
                    <a:pos x="48" y="150"/>
                  </a:cxn>
                  <a:cxn ang="0">
                    <a:pos x="48" y="121"/>
                  </a:cxn>
                  <a:cxn ang="0">
                    <a:pos x="48" y="63"/>
                  </a:cxn>
                  <a:cxn ang="0">
                    <a:pos x="47" y="5"/>
                  </a:cxn>
                  <a:cxn ang="0">
                    <a:pos x="47" y="5"/>
                  </a:cxn>
                </a:cxnLst>
                <a:rect l="0" t="0" r="r" b="b"/>
                <a:pathLst>
                  <a:path w="48" h="458">
                    <a:moveTo>
                      <a:pt x="47" y="5"/>
                    </a:moveTo>
                    <a:lnTo>
                      <a:pt x="47" y="5"/>
                    </a:lnTo>
                    <a:lnTo>
                      <a:pt x="46" y="2"/>
                    </a:lnTo>
                    <a:lnTo>
                      <a:pt x="45" y="1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9" y="1"/>
                    </a:lnTo>
                    <a:lnTo>
                      <a:pt x="38" y="2"/>
                    </a:lnTo>
                    <a:lnTo>
                      <a:pt x="38" y="5"/>
                    </a:lnTo>
                    <a:lnTo>
                      <a:pt x="38" y="5"/>
                    </a:lnTo>
                    <a:lnTo>
                      <a:pt x="38" y="60"/>
                    </a:lnTo>
                    <a:lnTo>
                      <a:pt x="39" y="116"/>
                    </a:lnTo>
                    <a:lnTo>
                      <a:pt x="39" y="144"/>
                    </a:lnTo>
                    <a:lnTo>
                      <a:pt x="39" y="172"/>
                    </a:lnTo>
                    <a:lnTo>
                      <a:pt x="37" y="200"/>
                    </a:lnTo>
                    <a:lnTo>
                      <a:pt x="35" y="228"/>
                    </a:lnTo>
                    <a:lnTo>
                      <a:pt x="35" y="228"/>
                    </a:lnTo>
                    <a:lnTo>
                      <a:pt x="27" y="291"/>
                    </a:lnTo>
                    <a:lnTo>
                      <a:pt x="21" y="322"/>
                    </a:lnTo>
                    <a:lnTo>
                      <a:pt x="16" y="353"/>
                    </a:lnTo>
                    <a:lnTo>
                      <a:pt x="16" y="353"/>
                    </a:lnTo>
                    <a:lnTo>
                      <a:pt x="7" y="395"/>
                    </a:lnTo>
                    <a:lnTo>
                      <a:pt x="3" y="417"/>
                    </a:lnTo>
                    <a:lnTo>
                      <a:pt x="1" y="438"/>
                    </a:lnTo>
                    <a:lnTo>
                      <a:pt x="1" y="438"/>
                    </a:lnTo>
                    <a:lnTo>
                      <a:pt x="0" y="441"/>
                    </a:lnTo>
                    <a:lnTo>
                      <a:pt x="0" y="454"/>
                    </a:lnTo>
                    <a:lnTo>
                      <a:pt x="0" y="454"/>
                    </a:lnTo>
                    <a:lnTo>
                      <a:pt x="0" y="456"/>
                    </a:lnTo>
                    <a:lnTo>
                      <a:pt x="1" y="457"/>
                    </a:lnTo>
                    <a:lnTo>
                      <a:pt x="3" y="458"/>
                    </a:lnTo>
                    <a:lnTo>
                      <a:pt x="4" y="458"/>
                    </a:lnTo>
                    <a:lnTo>
                      <a:pt x="6" y="458"/>
                    </a:lnTo>
                    <a:lnTo>
                      <a:pt x="8" y="457"/>
                    </a:lnTo>
                    <a:lnTo>
                      <a:pt x="9" y="456"/>
                    </a:lnTo>
                    <a:lnTo>
                      <a:pt x="9" y="454"/>
                    </a:lnTo>
                    <a:lnTo>
                      <a:pt x="9" y="454"/>
                    </a:lnTo>
                    <a:lnTo>
                      <a:pt x="10" y="440"/>
                    </a:lnTo>
                    <a:lnTo>
                      <a:pt x="11" y="426"/>
                    </a:lnTo>
                    <a:lnTo>
                      <a:pt x="15" y="399"/>
                    </a:lnTo>
                    <a:lnTo>
                      <a:pt x="27" y="345"/>
                    </a:lnTo>
                    <a:lnTo>
                      <a:pt x="27" y="345"/>
                    </a:lnTo>
                    <a:lnTo>
                      <a:pt x="32" y="319"/>
                    </a:lnTo>
                    <a:lnTo>
                      <a:pt x="36" y="292"/>
                    </a:lnTo>
                    <a:lnTo>
                      <a:pt x="43" y="237"/>
                    </a:lnTo>
                    <a:lnTo>
                      <a:pt x="43" y="237"/>
                    </a:lnTo>
                    <a:lnTo>
                      <a:pt x="46" y="208"/>
                    </a:lnTo>
                    <a:lnTo>
                      <a:pt x="47" y="179"/>
                    </a:lnTo>
                    <a:lnTo>
                      <a:pt x="48" y="150"/>
                    </a:lnTo>
                    <a:lnTo>
                      <a:pt x="48" y="121"/>
                    </a:lnTo>
                    <a:lnTo>
                      <a:pt x="48" y="63"/>
                    </a:lnTo>
                    <a:lnTo>
                      <a:pt x="47" y="5"/>
                    </a:lnTo>
                    <a:lnTo>
                      <a:pt x="47" y="5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52" name="Freeform 281"/>
              <p:cNvSpPr/>
              <p:nvPr/>
            </p:nvSpPr>
            <p:spPr bwMode="auto">
              <a:xfrm>
                <a:off x="2808288" y="2571750"/>
                <a:ext cx="20638" cy="209550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32" y="4"/>
                  </a:cxn>
                  <a:cxn ang="0">
                    <a:pos x="31" y="50"/>
                  </a:cxn>
                  <a:cxn ang="0">
                    <a:pos x="30" y="95"/>
                  </a:cxn>
                  <a:cxn ang="0">
                    <a:pos x="30" y="95"/>
                  </a:cxn>
                  <a:cxn ang="0">
                    <a:pos x="28" y="121"/>
                  </a:cxn>
                  <a:cxn ang="0">
                    <a:pos x="24" y="147"/>
                  </a:cxn>
                  <a:cxn ang="0">
                    <a:pos x="20" y="171"/>
                  </a:cxn>
                  <a:cxn ang="0">
                    <a:pos x="17" y="197"/>
                  </a:cxn>
                  <a:cxn ang="0">
                    <a:pos x="17" y="197"/>
                  </a:cxn>
                  <a:cxn ang="0">
                    <a:pos x="6" y="293"/>
                  </a:cxn>
                  <a:cxn ang="0">
                    <a:pos x="2" y="342"/>
                  </a:cxn>
                  <a:cxn ang="0">
                    <a:pos x="0" y="366"/>
                  </a:cxn>
                  <a:cxn ang="0">
                    <a:pos x="0" y="390"/>
                  </a:cxn>
                  <a:cxn ang="0">
                    <a:pos x="0" y="390"/>
                  </a:cxn>
                  <a:cxn ang="0">
                    <a:pos x="0" y="393"/>
                  </a:cxn>
                  <a:cxn ang="0">
                    <a:pos x="1" y="394"/>
                  </a:cxn>
                  <a:cxn ang="0">
                    <a:pos x="3" y="395"/>
                  </a:cxn>
                  <a:cxn ang="0">
                    <a:pos x="5" y="395"/>
                  </a:cxn>
                  <a:cxn ang="0">
                    <a:pos x="6" y="395"/>
                  </a:cxn>
                  <a:cxn ang="0">
                    <a:pos x="8" y="394"/>
                  </a:cxn>
                  <a:cxn ang="0">
                    <a:pos x="9" y="393"/>
                  </a:cxn>
                  <a:cxn ang="0">
                    <a:pos x="9" y="390"/>
                  </a:cxn>
                  <a:cxn ang="0">
                    <a:pos x="9" y="390"/>
                  </a:cxn>
                  <a:cxn ang="0">
                    <a:pos x="10" y="366"/>
                  </a:cxn>
                  <a:cxn ang="0">
                    <a:pos x="11" y="342"/>
                  </a:cxn>
                  <a:cxn ang="0">
                    <a:pos x="15" y="293"/>
                  </a:cxn>
                  <a:cxn ang="0">
                    <a:pos x="21" y="246"/>
                  </a:cxn>
                  <a:cxn ang="0">
                    <a:pos x="27" y="197"/>
                  </a:cxn>
                  <a:cxn ang="0">
                    <a:pos x="27" y="197"/>
                  </a:cxn>
                  <a:cxn ang="0">
                    <a:pos x="30" y="174"/>
                  </a:cxn>
                  <a:cxn ang="0">
                    <a:pos x="33" y="151"/>
                  </a:cxn>
                  <a:cxn ang="0">
                    <a:pos x="36" y="127"/>
                  </a:cxn>
                  <a:cxn ang="0">
                    <a:pos x="39" y="103"/>
                  </a:cxn>
                  <a:cxn ang="0">
                    <a:pos x="39" y="103"/>
                  </a:cxn>
                  <a:cxn ang="0">
                    <a:pos x="40" y="79"/>
                  </a:cxn>
                  <a:cxn ang="0">
                    <a:pos x="41" y="54"/>
                  </a:cxn>
                  <a:cxn ang="0">
                    <a:pos x="41" y="4"/>
                  </a:cxn>
                  <a:cxn ang="0">
                    <a:pos x="41" y="4"/>
                  </a:cxn>
                  <a:cxn ang="0">
                    <a:pos x="40" y="2"/>
                  </a:cxn>
                  <a:cxn ang="0">
                    <a:pos x="39" y="1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1"/>
                  </a:cxn>
                  <a:cxn ang="0">
                    <a:pos x="32" y="2"/>
                  </a:cxn>
                  <a:cxn ang="0">
                    <a:pos x="32" y="4"/>
                  </a:cxn>
                  <a:cxn ang="0">
                    <a:pos x="32" y="4"/>
                  </a:cxn>
                </a:cxnLst>
                <a:rect l="0" t="0" r="r" b="b"/>
                <a:pathLst>
                  <a:path w="41" h="395">
                    <a:moveTo>
                      <a:pt x="32" y="4"/>
                    </a:moveTo>
                    <a:lnTo>
                      <a:pt x="32" y="4"/>
                    </a:lnTo>
                    <a:lnTo>
                      <a:pt x="31" y="50"/>
                    </a:lnTo>
                    <a:lnTo>
                      <a:pt x="30" y="95"/>
                    </a:lnTo>
                    <a:lnTo>
                      <a:pt x="30" y="95"/>
                    </a:lnTo>
                    <a:lnTo>
                      <a:pt x="28" y="121"/>
                    </a:lnTo>
                    <a:lnTo>
                      <a:pt x="24" y="147"/>
                    </a:lnTo>
                    <a:lnTo>
                      <a:pt x="20" y="171"/>
                    </a:lnTo>
                    <a:lnTo>
                      <a:pt x="17" y="197"/>
                    </a:lnTo>
                    <a:lnTo>
                      <a:pt x="17" y="197"/>
                    </a:lnTo>
                    <a:lnTo>
                      <a:pt x="6" y="293"/>
                    </a:lnTo>
                    <a:lnTo>
                      <a:pt x="2" y="342"/>
                    </a:lnTo>
                    <a:lnTo>
                      <a:pt x="0" y="366"/>
                    </a:lnTo>
                    <a:lnTo>
                      <a:pt x="0" y="390"/>
                    </a:lnTo>
                    <a:lnTo>
                      <a:pt x="0" y="390"/>
                    </a:lnTo>
                    <a:lnTo>
                      <a:pt x="0" y="393"/>
                    </a:lnTo>
                    <a:lnTo>
                      <a:pt x="1" y="394"/>
                    </a:lnTo>
                    <a:lnTo>
                      <a:pt x="3" y="395"/>
                    </a:lnTo>
                    <a:lnTo>
                      <a:pt x="5" y="395"/>
                    </a:lnTo>
                    <a:lnTo>
                      <a:pt x="6" y="395"/>
                    </a:lnTo>
                    <a:lnTo>
                      <a:pt x="8" y="394"/>
                    </a:lnTo>
                    <a:lnTo>
                      <a:pt x="9" y="393"/>
                    </a:lnTo>
                    <a:lnTo>
                      <a:pt x="9" y="390"/>
                    </a:lnTo>
                    <a:lnTo>
                      <a:pt x="9" y="390"/>
                    </a:lnTo>
                    <a:lnTo>
                      <a:pt x="10" y="366"/>
                    </a:lnTo>
                    <a:lnTo>
                      <a:pt x="11" y="342"/>
                    </a:lnTo>
                    <a:lnTo>
                      <a:pt x="15" y="293"/>
                    </a:lnTo>
                    <a:lnTo>
                      <a:pt x="21" y="246"/>
                    </a:lnTo>
                    <a:lnTo>
                      <a:pt x="27" y="197"/>
                    </a:lnTo>
                    <a:lnTo>
                      <a:pt x="27" y="197"/>
                    </a:lnTo>
                    <a:lnTo>
                      <a:pt x="30" y="174"/>
                    </a:lnTo>
                    <a:lnTo>
                      <a:pt x="33" y="151"/>
                    </a:lnTo>
                    <a:lnTo>
                      <a:pt x="36" y="127"/>
                    </a:lnTo>
                    <a:lnTo>
                      <a:pt x="39" y="103"/>
                    </a:lnTo>
                    <a:lnTo>
                      <a:pt x="39" y="103"/>
                    </a:lnTo>
                    <a:lnTo>
                      <a:pt x="40" y="79"/>
                    </a:lnTo>
                    <a:lnTo>
                      <a:pt x="41" y="54"/>
                    </a:lnTo>
                    <a:lnTo>
                      <a:pt x="41" y="4"/>
                    </a:lnTo>
                    <a:lnTo>
                      <a:pt x="41" y="4"/>
                    </a:lnTo>
                    <a:lnTo>
                      <a:pt x="40" y="2"/>
                    </a:lnTo>
                    <a:lnTo>
                      <a:pt x="39" y="1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5" y="0"/>
                    </a:lnTo>
                    <a:lnTo>
                      <a:pt x="33" y="1"/>
                    </a:lnTo>
                    <a:lnTo>
                      <a:pt x="32" y="2"/>
                    </a:lnTo>
                    <a:lnTo>
                      <a:pt x="32" y="4"/>
                    </a:lnTo>
                    <a:lnTo>
                      <a:pt x="32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53" name="Freeform 282"/>
              <p:cNvSpPr/>
              <p:nvPr/>
            </p:nvSpPr>
            <p:spPr bwMode="auto">
              <a:xfrm>
                <a:off x="2847975" y="2592388"/>
                <a:ext cx="14288" cy="144463"/>
              </a:xfrm>
              <a:custGeom>
                <a:avLst/>
                <a:gdLst/>
                <a:ahLst/>
                <a:cxnLst>
                  <a:cxn ang="0">
                    <a:pos x="20" y="4"/>
                  </a:cxn>
                  <a:cxn ang="0">
                    <a:pos x="20" y="4"/>
                  </a:cxn>
                  <a:cxn ang="0">
                    <a:pos x="19" y="18"/>
                  </a:cxn>
                  <a:cxn ang="0">
                    <a:pos x="17" y="31"/>
                  </a:cxn>
                  <a:cxn ang="0">
                    <a:pos x="15" y="44"/>
                  </a:cxn>
                  <a:cxn ang="0">
                    <a:pos x="14" y="57"/>
                  </a:cxn>
                  <a:cxn ang="0">
                    <a:pos x="14" y="133"/>
                  </a:cxn>
                  <a:cxn ang="0">
                    <a:pos x="14" y="133"/>
                  </a:cxn>
                  <a:cxn ang="0">
                    <a:pos x="13" y="151"/>
                  </a:cxn>
                  <a:cxn ang="0">
                    <a:pos x="12" y="168"/>
                  </a:cxn>
                  <a:cxn ang="0">
                    <a:pos x="7" y="202"/>
                  </a:cxn>
                  <a:cxn ang="0">
                    <a:pos x="3" y="236"/>
                  </a:cxn>
                  <a:cxn ang="0">
                    <a:pos x="1" y="253"/>
                  </a:cxn>
                  <a:cxn ang="0">
                    <a:pos x="0" y="270"/>
                  </a:cxn>
                  <a:cxn ang="0">
                    <a:pos x="0" y="270"/>
                  </a:cxn>
                  <a:cxn ang="0">
                    <a:pos x="1" y="272"/>
                  </a:cxn>
                  <a:cxn ang="0">
                    <a:pos x="2" y="273"/>
                  </a:cxn>
                  <a:cxn ang="0">
                    <a:pos x="3" y="274"/>
                  </a:cxn>
                  <a:cxn ang="0">
                    <a:pos x="5" y="275"/>
                  </a:cxn>
                  <a:cxn ang="0">
                    <a:pos x="7" y="274"/>
                  </a:cxn>
                  <a:cxn ang="0">
                    <a:pos x="8" y="273"/>
                  </a:cxn>
                  <a:cxn ang="0">
                    <a:pos x="9" y="272"/>
                  </a:cxn>
                  <a:cxn ang="0">
                    <a:pos x="10" y="270"/>
                  </a:cxn>
                  <a:cxn ang="0">
                    <a:pos x="10" y="270"/>
                  </a:cxn>
                  <a:cxn ang="0">
                    <a:pos x="10" y="253"/>
                  </a:cxn>
                  <a:cxn ang="0">
                    <a:pos x="13" y="236"/>
                  </a:cxn>
                  <a:cxn ang="0">
                    <a:pos x="17" y="202"/>
                  </a:cxn>
                  <a:cxn ang="0">
                    <a:pos x="21" y="168"/>
                  </a:cxn>
                  <a:cxn ang="0">
                    <a:pos x="22" y="151"/>
                  </a:cxn>
                  <a:cxn ang="0">
                    <a:pos x="23" y="133"/>
                  </a:cxn>
                  <a:cxn ang="0">
                    <a:pos x="23" y="57"/>
                  </a:cxn>
                  <a:cxn ang="0">
                    <a:pos x="23" y="57"/>
                  </a:cxn>
                  <a:cxn ang="0">
                    <a:pos x="24" y="44"/>
                  </a:cxn>
                  <a:cxn ang="0">
                    <a:pos x="26" y="31"/>
                  </a:cxn>
                  <a:cxn ang="0">
                    <a:pos x="28" y="18"/>
                  </a:cxn>
                  <a:cxn ang="0">
                    <a:pos x="29" y="4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8" y="1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3" y="0"/>
                  </a:cxn>
                  <a:cxn ang="0">
                    <a:pos x="21" y="1"/>
                  </a:cxn>
                  <a:cxn ang="0">
                    <a:pos x="20" y="2"/>
                  </a:cxn>
                  <a:cxn ang="0">
                    <a:pos x="20" y="4"/>
                  </a:cxn>
                  <a:cxn ang="0">
                    <a:pos x="20" y="4"/>
                  </a:cxn>
                </a:cxnLst>
                <a:rect l="0" t="0" r="r" b="b"/>
                <a:pathLst>
                  <a:path w="29" h="275">
                    <a:moveTo>
                      <a:pt x="20" y="4"/>
                    </a:moveTo>
                    <a:lnTo>
                      <a:pt x="20" y="4"/>
                    </a:lnTo>
                    <a:lnTo>
                      <a:pt x="19" y="18"/>
                    </a:lnTo>
                    <a:lnTo>
                      <a:pt x="17" y="31"/>
                    </a:lnTo>
                    <a:lnTo>
                      <a:pt x="15" y="44"/>
                    </a:lnTo>
                    <a:lnTo>
                      <a:pt x="14" y="57"/>
                    </a:lnTo>
                    <a:lnTo>
                      <a:pt x="14" y="133"/>
                    </a:lnTo>
                    <a:lnTo>
                      <a:pt x="14" y="133"/>
                    </a:lnTo>
                    <a:lnTo>
                      <a:pt x="13" y="151"/>
                    </a:lnTo>
                    <a:lnTo>
                      <a:pt x="12" y="168"/>
                    </a:lnTo>
                    <a:lnTo>
                      <a:pt x="7" y="202"/>
                    </a:lnTo>
                    <a:lnTo>
                      <a:pt x="3" y="236"/>
                    </a:lnTo>
                    <a:lnTo>
                      <a:pt x="1" y="253"/>
                    </a:lnTo>
                    <a:lnTo>
                      <a:pt x="0" y="270"/>
                    </a:lnTo>
                    <a:lnTo>
                      <a:pt x="0" y="270"/>
                    </a:lnTo>
                    <a:lnTo>
                      <a:pt x="1" y="272"/>
                    </a:lnTo>
                    <a:lnTo>
                      <a:pt x="2" y="273"/>
                    </a:lnTo>
                    <a:lnTo>
                      <a:pt x="3" y="274"/>
                    </a:lnTo>
                    <a:lnTo>
                      <a:pt x="5" y="275"/>
                    </a:lnTo>
                    <a:lnTo>
                      <a:pt x="7" y="274"/>
                    </a:lnTo>
                    <a:lnTo>
                      <a:pt x="8" y="273"/>
                    </a:lnTo>
                    <a:lnTo>
                      <a:pt x="9" y="272"/>
                    </a:lnTo>
                    <a:lnTo>
                      <a:pt x="10" y="270"/>
                    </a:lnTo>
                    <a:lnTo>
                      <a:pt x="10" y="270"/>
                    </a:lnTo>
                    <a:lnTo>
                      <a:pt x="10" y="253"/>
                    </a:lnTo>
                    <a:lnTo>
                      <a:pt x="13" y="236"/>
                    </a:lnTo>
                    <a:lnTo>
                      <a:pt x="17" y="202"/>
                    </a:lnTo>
                    <a:lnTo>
                      <a:pt x="21" y="168"/>
                    </a:lnTo>
                    <a:lnTo>
                      <a:pt x="22" y="151"/>
                    </a:lnTo>
                    <a:lnTo>
                      <a:pt x="23" y="133"/>
                    </a:lnTo>
                    <a:lnTo>
                      <a:pt x="23" y="57"/>
                    </a:lnTo>
                    <a:lnTo>
                      <a:pt x="23" y="57"/>
                    </a:lnTo>
                    <a:lnTo>
                      <a:pt x="24" y="44"/>
                    </a:lnTo>
                    <a:lnTo>
                      <a:pt x="26" y="31"/>
                    </a:lnTo>
                    <a:lnTo>
                      <a:pt x="28" y="18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8" y="1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3" y="0"/>
                    </a:lnTo>
                    <a:lnTo>
                      <a:pt x="21" y="1"/>
                    </a:lnTo>
                    <a:lnTo>
                      <a:pt x="20" y="2"/>
                    </a:lnTo>
                    <a:lnTo>
                      <a:pt x="20" y="4"/>
                    </a:lnTo>
                    <a:lnTo>
                      <a:pt x="20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54" name="Freeform 283"/>
              <p:cNvSpPr/>
              <p:nvPr/>
            </p:nvSpPr>
            <p:spPr bwMode="auto">
              <a:xfrm>
                <a:off x="2874963" y="2625725"/>
                <a:ext cx="14288" cy="101600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8" y="1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3" y="0"/>
                  </a:cxn>
                  <a:cxn ang="0">
                    <a:pos x="20" y="1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51"/>
                  </a:cxn>
                  <a:cxn ang="0">
                    <a:pos x="19" y="74"/>
                  </a:cxn>
                  <a:cxn ang="0">
                    <a:pos x="18" y="96"/>
                  </a:cxn>
                  <a:cxn ang="0">
                    <a:pos x="16" y="120"/>
                  </a:cxn>
                  <a:cxn ang="0">
                    <a:pos x="12" y="142"/>
                  </a:cxn>
                  <a:cxn ang="0">
                    <a:pos x="8" y="164"/>
                  </a:cxn>
                  <a:cxn ang="0">
                    <a:pos x="1" y="187"/>
                  </a:cxn>
                  <a:cxn ang="0">
                    <a:pos x="1" y="187"/>
                  </a:cxn>
                  <a:cxn ang="0">
                    <a:pos x="0" y="188"/>
                  </a:cxn>
                  <a:cxn ang="0">
                    <a:pos x="1" y="190"/>
                  </a:cxn>
                  <a:cxn ang="0">
                    <a:pos x="2" y="191"/>
                  </a:cxn>
                  <a:cxn ang="0">
                    <a:pos x="3" y="192"/>
                  </a:cxn>
                  <a:cxn ang="0">
                    <a:pos x="7" y="192"/>
                  </a:cxn>
                  <a:cxn ang="0">
                    <a:pos x="8" y="191"/>
                  </a:cxn>
                  <a:cxn ang="0">
                    <a:pos x="9" y="189"/>
                  </a:cxn>
                  <a:cxn ang="0">
                    <a:pos x="9" y="189"/>
                  </a:cxn>
                  <a:cxn ang="0">
                    <a:pos x="16" y="167"/>
                  </a:cxn>
                  <a:cxn ang="0">
                    <a:pos x="23" y="144"/>
                  </a:cxn>
                  <a:cxn ang="0">
                    <a:pos x="26" y="121"/>
                  </a:cxn>
                  <a:cxn ang="0">
                    <a:pos x="28" y="98"/>
                  </a:cxn>
                  <a:cxn ang="0">
                    <a:pos x="29" y="75"/>
                  </a:cxn>
                  <a:cxn ang="0">
                    <a:pos x="29" y="52"/>
                  </a:cxn>
                  <a:cxn ang="0">
                    <a:pos x="29" y="4"/>
                  </a:cxn>
                  <a:cxn ang="0">
                    <a:pos x="29" y="4"/>
                  </a:cxn>
                </a:cxnLst>
                <a:rect l="0" t="0" r="r" b="b"/>
                <a:pathLst>
                  <a:path w="29" h="192">
                    <a:moveTo>
                      <a:pt x="29" y="4"/>
                    </a:moveTo>
                    <a:lnTo>
                      <a:pt x="29" y="4"/>
                    </a:lnTo>
                    <a:lnTo>
                      <a:pt x="29" y="2"/>
                    </a:lnTo>
                    <a:lnTo>
                      <a:pt x="28" y="1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3" y="0"/>
                    </a:lnTo>
                    <a:lnTo>
                      <a:pt x="20" y="1"/>
                    </a:lnTo>
                    <a:lnTo>
                      <a:pt x="19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51"/>
                    </a:lnTo>
                    <a:lnTo>
                      <a:pt x="19" y="74"/>
                    </a:lnTo>
                    <a:lnTo>
                      <a:pt x="18" y="96"/>
                    </a:lnTo>
                    <a:lnTo>
                      <a:pt x="16" y="120"/>
                    </a:lnTo>
                    <a:lnTo>
                      <a:pt x="12" y="142"/>
                    </a:lnTo>
                    <a:lnTo>
                      <a:pt x="8" y="164"/>
                    </a:lnTo>
                    <a:lnTo>
                      <a:pt x="1" y="187"/>
                    </a:lnTo>
                    <a:lnTo>
                      <a:pt x="1" y="187"/>
                    </a:lnTo>
                    <a:lnTo>
                      <a:pt x="0" y="188"/>
                    </a:lnTo>
                    <a:lnTo>
                      <a:pt x="1" y="190"/>
                    </a:lnTo>
                    <a:lnTo>
                      <a:pt x="2" y="191"/>
                    </a:lnTo>
                    <a:lnTo>
                      <a:pt x="3" y="192"/>
                    </a:lnTo>
                    <a:lnTo>
                      <a:pt x="7" y="192"/>
                    </a:lnTo>
                    <a:lnTo>
                      <a:pt x="8" y="191"/>
                    </a:lnTo>
                    <a:lnTo>
                      <a:pt x="9" y="189"/>
                    </a:lnTo>
                    <a:lnTo>
                      <a:pt x="9" y="189"/>
                    </a:lnTo>
                    <a:lnTo>
                      <a:pt x="16" y="167"/>
                    </a:lnTo>
                    <a:lnTo>
                      <a:pt x="23" y="144"/>
                    </a:lnTo>
                    <a:lnTo>
                      <a:pt x="26" y="121"/>
                    </a:lnTo>
                    <a:lnTo>
                      <a:pt x="28" y="98"/>
                    </a:lnTo>
                    <a:lnTo>
                      <a:pt x="29" y="75"/>
                    </a:lnTo>
                    <a:lnTo>
                      <a:pt x="29" y="52"/>
                    </a:lnTo>
                    <a:lnTo>
                      <a:pt x="29" y="4"/>
                    </a:lnTo>
                    <a:lnTo>
                      <a:pt x="29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55" name="Freeform 284"/>
              <p:cNvSpPr/>
              <p:nvPr/>
            </p:nvSpPr>
            <p:spPr bwMode="auto">
              <a:xfrm>
                <a:off x="2254250" y="2162175"/>
                <a:ext cx="657225" cy="652463"/>
              </a:xfrm>
              <a:custGeom>
                <a:avLst/>
                <a:gdLst/>
                <a:ahLst/>
                <a:cxnLst>
                  <a:cxn ang="0">
                    <a:pos x="794" y="1224"/>
                  </a:cxn>
                  <a:cxn ang="0">
                    <a:pos x="567" y="1137"/>
                  </a:cxn>
                  <a:cxn ang="0">
                    <a:pos x="468" y="1063"/>
                  </a:cxn>
                  <a:cxn ang="0">
                    <a:pos x="325" y="941"/>
                  </a:cxn>
                  <a:cxn ang="0">
                    <a:pos x="171" y="752"/>
                  </a:cxn>
                  <a:cxn ang="0">
                    <a:pos x="109" y="650"/>
                  </a:cxn>
                  <a:cxn ang="0">
                    <a:pos x="52" y="558"/>
                  </a:cxn>
                  <a:cxn ang="0">
                    <a:pos x="12" y="442"/>
                  </a:cxn>
                  <a:cxn ang="0">
                    <a:pos x="2" y="323"/>
                  </a:cxn>
                  <a:cxn ang="0">
                    <a:pos x="45" y="213"/>
                  </a:cxn>
                  <a:cxn ang="0">
                    <a:pos x="165" y="75"/>
                  </a:cxn>
                  <a:cxn ang="0">
                    <a:pos x="261" y="10"/>
                  </a:cxn>
                  <a:cxn ang="0">
                    <a:pos x="280" y="1"/>
                  </a:cxn>
                  <a:cxn ang="0">
                    <a:pos x="336" y="9"/>
                  </a:cxn>
                  <a:cxn ang="0">
                    <a:pos x="412" y="44"/>
                  </a:cxn>
                  <a:cxn ang="0">
                    <a:pos x="470" y="93"/>
                  </a:cxn>
                  <a:cxn ang="0">
                    <a:pos x="549" y="207"/>
                  </a:cxn>
                  <a:cxn ang="0">
                    <a:pos x="570" y="271"/>
                  </a:cxn>
                  <a:cxn ang="0">
                    <a:pos x="583" y="316"/>
                  </a:cxn>
                  <a:cxn ang="0">
                    <a:pos x="563" y="330"/>
                  </a:cxn>
                  <a:cxn ang="0">
                    <a:pos x="541" y="302"/>
                  </a:cxn>
                  <a:cxn ang="0">
                    <a:pos x="522" y="232"/>
                  </a:cxn>
                  <a:cxn ang="0">
                    <a:pos x="429" y="102"/>
                  </a:cxn>
                  <a:cxn ang="0">
                    <a:pos x="351" y="54"/>
                  </a:cxn>
                  <a:cxn ang="0">
                    <a:pos x="283" y="42"/>
                  </a:cxn>
                  <a:cxn ang="0">
                    <a:pos x="169" y="115"/>
                  </a:cxn>
                  <a:cxn ang="0">
                    <a:pos x="95" y="197"/>
                  </a:cxn>
                  <a:cxn ang="0">
                    <a:pos x="52" y="278"/>
                  </a:cxn>
                  <a:cxn ang="0">
                    <a:pos x="37" y="361"/>
                  </a:cxn>
                  <a:cxn ang="0">
                    <a:pos x="59" y="479"/>
                  </a:cxn>
                  <a:cxn ang="0">
                    <a:pos x="113" y="593"/>
                  </a:cxn>
                  <a:cxn ang="0">
                    <a:pos x="154" y="647"/>
                  </a:cxn>
                  <a:cxn ang="0">
                    <a:pos x="194" y="713"/>
                  </a:cxn>
                  <a:cxn ang="0">
                    <a:pos x="265" y="822"/>
                  </a:cxn>
                  <a:cxn ang="0">
                    <a:pos x="440" y="993"/>
                  </a:cxn>
                  <a:cxn ang="0">
                    <a:pos x="526" y="1068"/>
                  </a:cxn>
                  <a:cxn ang="0">
                    <a:pos x="682" y="1151"/>
                  </a:cxn>
                  <a:cxn ang="0">
                    <a:pos x="831" y="1193"/>
                  </a:cxn>
                  <a:cxn ang="0">
                    <a:pos x="961" y="1178"/>
                  </a:cxn>
                  <a:cxn ang="0">
                    <a:pos x="1063" y="1130"/>
                  </a:cxn>
                  <a:cxn ang="0">
                    <a:pos x="1149" y="1057"/>
                  </a:cxn>
                  <a:cxn ang="0">
                    <a:pos x="1198" y="1006"/>
                  </a:cxn>
                  <a:cxn ang="0">
                    <a:pos x="1193" y="930"/>
                  </a:cxn>
                  <a:cxn ang="0">
                    <a:pos x="1158" y="869"/>
                  </a:cxn>
                  <a:cxn ang="0">
                    <a:pos x="1126" y="834"/>
                  </a:cxn>
                  <a:cxn ang="0">
                    <a:pos x="1059" y="783"/>
                  </a:cxn>
                  <a:cxn ang="0">
                    <a:pos x="892" y="720"/>
                  </a:cxn>
                  <a:cxn ang="0">
                    <a:pos x="875" y="706"/>
                  </a:cxn>
                  <a:cxn ang="0">
                    <a:pos x="886" y="684"/>
                  </a:cxn>
                  <a:cxn ang="0">
                    <a:pos x="923" y="690"/>
                  </a:cxn>
                  <a:cxn ang="0">
                    <a:pos x="1000" y="705"/>
                  </a:cxn>
                  <a:cxn ang="0">
                    <a:pos x="1112" y="776"/>
                  </a:cxn>
                  <a:cxn ang="0">
                    <a:pos x="1192" y="850"/>
                  </a:cxn>
                  <a:cxn ang="0">
                    <a:pos x="1228" y="925"/>
                  </a:cxn>
                  <a:cxn ang="0">
                    <a:pos x="1242" y="1015"/>
                  </a:cxn>
                  <a:cxn ang="0">
                    <a:pos x="1224" y="1029"/>
                  </a:cxn>
                  <a:cxn ang="0">
                    <a:pos x="1165" y="1095"/>
                  </a:cxn>
                  <a:cxn ang="0">
                    <a:pos x="1111" y="1141"/>
                  </a:cxn>
                  <a:cxn ang="0">
                    <a:pos x="1027" y="1191"/>
                  </a:cxn>
                  <a:cxn ang="0">
                    <a:pos x="858" y="1232"/>
                  </a:cxn>
                </a:cxnLst>
                <a:rect l="0" t="0" r="r" b="b"/>
                <a:pathLst>
                  <a:path w="1242" h="1232">
                    <a:moveTo>
                      <a:pt x="858" y="1232"/>
                    </a:moveTo>
                    <a:lnTo>
                      <a:pt x="858" y="1232"/>
                    </a:lnTo>
                    <a:lnTo>
                      <a:pt x="841" y="1232"/>
                    </a:lnTo>
                    <a:lnTo>
                      <a:pt x="825" y="1230"/>
                    </a:lnTo>
                    <a:lnTo>
                      <a:pt x="809" y="1227"/>
                    </a:lnTo>
                    <a:lnTo>
                      <a:pt x="794" y="1224"/>
                    </a:lnTo>
                    <a:lnTo>
                      <a:pt x="794" y="1224"/>
                    </a:lnTo>
                    <a:lnTo>
                      <a:pt x="761" y="1216"/>
                    </a:lnTo>
                    <a:lnTo>
                      <a:pt x="728" y="1206"/>
                    </a:lnTo>
                    <a:lnTo>
                      <a:pt x="696" y="1194"/>
                    </a:lnTo>
                    <a:lnTo>
                      <a:pt x="663" y="1182"/>
                    </a:lnTo>
                    <a:lnTo>
                      <a:pt x="630" y="1168"/>
                    </a:lnTo>
                    <a:lnTo>
                      <a:pt x="598" y="1152"/>
                    </a:lnTo>
                    <a:lnTo>
                      <a:pt x="567" y="1137"/>
                    </a:lnTo>
                    <a:lnTo>
                      <a:pt x="538" y="1119"/>
                    </a:lnTo>
                    <a:lnTo>
                      <a:pt x="538" y="1119"/>
                    </a:lnTo>
                    <a:lnTo>
                      <a:pt x="519" y="1107"/>
                    </a:lnTo>
                    <a:lnTo>
                      <a:pt x="501" y="1092"/>
                    </a:lnTo>
                    <a:lnTo>
                      <a:pt x="484" y="1078"/>
                    </a:lnTo>
                    <a:lnTo>
                      <a:pt x="468" y="1063"/>
                    </a:lnTo>
                    <a:lnTo>
                      <a:pt x="468" y="1063"/>
                    </a:lnTo>
                    <a:lnTo>
                      <a:pt x="448" y="1046"/>
                    </a:lnTo>
                    <a:lnTo>
                      <a:pt x="427" y="1028"/>
                    </a:lnTo>
                    <a:lnTo>
                      <a:pt x="427" y="1028"/>
                    </a:lnTo>
                    <a:lnTo>
                      <a:pt x="400" y="1006"/>
                    </a:lnTo>
                    <a:lnTo>
                      <a:pt x="374" y="985"/>
                    </a:lnTo>
                    <a:lnTo>
                      <a:pt x="350" y="963"/>
                    </a:lnTo>
                    <a:lnTo>
                      <a:pt x="325" y="941"/>
                    </a:lnTo>
                    <a:lnTo>
                      <a:pt x="325" y="941"/>
                    </a:lnTo>
                    <a:lnTo>
                      <a:pt x="297" y="913"/>
                    </a:lnTo>
                    <a:lnTo>
                      <a:pt x="270" y="885"/>
                    </a:lnTo>
                    <a:lnTo>
                      <a:pt x="243" y="854"/>
                    </a:lnTo>
                    <a:lnTo>
                      <a:pt x="218" y="822"/>
                    </a:lnTo>
                    <a:lnTo>
                      <a:pt x="194" y="787"/>
                    </a:lnTo>
                    <a:lnTo>
                      <a:pt x="171" y="752"/>
                    </a:lnTo>
                    <a:lnTo>
                      <a:pt x="150" y="715"/>
                    </a:lnTo>
                    <a:lnTo>
                      <a:pt x="130" y="678"/>
                    </a:lnTo>
                    <a:lnTo>
                      <a:pt x="130" y="678"/>
                    </a:lnTo>
                    <a:lnTo>
                      <a:pt x="125" y="671"/>
                    </a:lnTo>
                    <a:lnTo>
                      <a:pt x="120" y="663"/>
                    </a:lnTo>
                    <a:lnTo>
                      <a:pt x="109" y="650"/>
                    </a:lnTo>
                    <a:lnTo>
                      <a:pt x="109" y="650"/>
                    </a:lnTo>
                    <a:lnTo>
                      <a:pt x="98" y="639"/>
                    </a:lnTo>
                    <a:lnTo>
                      <a:pt x="93" y="632"/>
                    </a:lnTo>
                    <a:lnTo>
                      <a:pt x="89" y="626"/>
                    </a:lnTo>
                    <a:lnTo>
                      <a:pt x="89" y="626"/>
                    </a:lnTo>
                    <a:lnTo>
                      <a:pt x="75" y="598"/>
                    </a:lnTo>
                    <a:lnTo>
                      <a:pt x="60" y="573"/>
                    </a:lnTo>
                    <a:lnTo>
                      <a:pt x="52" y="558"/>
                    </a:lnTo>
                    <a:lnTo>
                      <a:pt x="52" y="558"/>
                    </a:lnTo>
                    <a:lnTo>
                      <a:pt x="44" y="544"/>
                    </a:lnTo>
                    <a:lnTo>
                      <a:pt x="38" y="528"/>
                    </a:lnTo>
                    <a:lnTo>
                      <a:pt x="31" y="514"/>
                    </a:lnTo>
                    <a:lnTo>
                      <a:pt x="26" y="498"/>
                    </a:lnTo>
                    <a:lnTo>
                      <a:pt x="17" y="468"/>
                    </a:lnTo>
                    <a:lnTo>
                      <a:pt x="12" y="442"/>
                    </a:lnTo>
                    <a:lnTo>
                      <a:pt x="12" y="442"/>
                    </a:lnTo>
                    <a:lnTo>
                      <a:pt x="5" y="409"/>
                    </a:lnTo>
                    <a:lnTo>
                      <a:pt x="2" y="392"/>
                    </a:lnTo>
                    <a:lnTo>
                      <a:pt x="0" y="374"/>
                    </a:lnTo>
                    <a:lnTo>
                      <a:pt x="0" y="358"/>
                    </a:lnTo>
                    <a:lnTo>
                      <a:pt x="0" y="340"/>
                    </a:lnTo>
                    <a:lnTo>
                      <a:pt x="2" y="323"/>
                    </a:lnTo>
                    <a:lnTo>
                      <a:pt x="6" y="305"/>
                    </a:lnTo>
                    <a:lnTo>
                      <a:pt x="6" y="305"/>
                    </a:lnTo>
                    <a:lnTo>
                      <a:pt x="11" y="289"/>
                    </a:lnTo>
                    <a:lnTo>
                      <a:pt x="16" y="273"/>
                    </a:lnTo>
                    <a:lnTo>
                      <a:pt x="22" y="258"/>
                    </a:lnTo>
                    <a:lnTo>
                      <a:pt x="29" y="243"/>
                    </a:lnTo>
                    <a:lnTo>
                      <a:pt x="45" y="213"/>
                    </a:lnTo>
                    <a:lnTo>
                      <a:pt x="64" y="181"/>
                    </a:lnTo>
                    <a:lnTo>
                      <a:pt x="64" y="181"/>
                    </a:lnTo>
                    <a:lnTo>
                      <a:pt x="80" y="158"/>
                    </a:lnTo>
                    <a:lnTo>
                      <a:pt x="98" y="137"/>
                    </a:lnTo>
                    <a:lnTo>
                      <a:pt x="117" y="115"/>
                    </a:lnTo>
                    <a:lnTo>
                      <a:pt x="140" y="94"/>
                    </a:lnTo>
                    <a:lnTo>
                      <a:pt x="165" y="75"/>
                    </a:lnTo>
                    <a:lnTo>
                      <a:pt x="193" y="55"/>
                    </a:lnTo>
                    <a:lnTo>
                      <a:pt x="224" y="35"/>
                    </a:lnTo>
                    <a:lnTo>
                      <a:pt x="257" y="16"/>
                    </a:lnTo>
                    <a:lnTo>
                      <a:pt x="259" y="15"/>
                    </a:lnTo>
                    <a:lnTo>
                      <a:pt x="260" y="13"/>
                    </a:lnTo>
                    <a:lnTo>
                      <a:pt x="260" y="13"/>
                    </a:lnTo>
                    <a:lnTo>
                      <a:pt x="261" y="10"/>
                    </a:lnTo>
                    <a:lnTo>
                      <a:pt x="264" y="5"/>
                    </a:lnTo>
                    <a:lnTo>
                      <a:pt x="268" y="2"/>
                    </a:lnTo>
                    <a:lnTo>
                      <a:pt x="271" y="1"/>
                    </a:lnTo>
                    <a:lnTo>
                      <a:pt x="274" y="0"/>
                    </a:lnTo>
                    <a:lnTo>
                      <a:pt x="274" y="0"/>
                    </a:lnTo>
                    <a:lnTo>
                      <a:pt x="280" y="1"/>
                    </a:lnTo>
                    <a:lnTo>
                      <a:pt x="280" y="1"/>
                    </a:lnTo>
                    <a:lnTo>
                      <a:pt x="288" y="3"/>
                    </a:lnTo>
                    <a:lnTo>
                      <a:pt x="294" y="4"/>
                    </a:lnTo>
                    <a:lnTo>
                      <a:pt x="308" y="4"/>
                    </a:lnTo>
                    <a:lnTo>
                      <a:pt x="308" y="4"/>
                    </a:lnTo>
                    <a:lnTo>
                      <a:pt x="323" y="5"/>
                    </a:lnTo>
                    <a:lnTo>
                      <a:pt x="330" y="7"/>
                    </a:lnTo>
                    <a:lnTo>
                      <a:pt x="336" y="9"/>
                    </a:lnTo>
                    <a:lnTo>
                      <a:pt x="336" y="9"/>
                    </a:lnTo>
                    <a:lnTo>
                      <a:pt x="351" y="15"/>
                    </a:lnTo>
                    <a:lnTo>
                      <a:pt x="351" y="15"/>
                    </a:lnTo>
                    <a:lnTo>
                      <a:pt x="367" y="21"/>
                    </a:lnTo>
                    <a:lnTo>
                      <a:pt x="385" y="29"/>
                    </a:lnTo>
                    <a:lnTo>
                      <a:pt x="385" y="29"/>
                    </a:lnTo>
                    <a:lnTo>
                      <a:pt x="412" y="44"/>
                    </a:lnTo>
                    <a:lnTo>
                      <a:pt x="424" y="52"/>
                    </a:lnTo>
                    <a:lnTo>
                      <a:pt x="435" y="59"/>
                    </a:lnTo>
                    <a:lnTo>
                      <a:pt x="446" y="67"/>
                    </a:lnTo>
                    <a:lnTo>
                      <a:pt x="455" y="76"/>
                    </a:lnTo>
                    <a:lnTo>
                      <a:pt x="463" y="84"/>
                    </a:lnTo>
                    <a:lnTo>
                      <a:pt x="470" y="93"/>
                    </a:lnTo>
                    <a:lnTo>
                      <a:pt x="470" y="93"/>
                    </a:lnTo>
                    <a:lnTo>
                      <a:pt x="487" y="115"/>
                    </a:lnTo>
                    <a:lnTo>
                      <a:pt x="503" y="138"/>
                    </a:lnTo>
                    <a:lnTo>
                      <a:pt x="533" y="184"/>
                    </a:lnTo>
                    <a:lnTo>
                      <a:pt x="544" y="200"/>
                    </a:lnTo>
                    <a:lnTo>
                      <a:pt x="544" y="200"/>
                    </a:lnTo>
                    <a:lnTo>
                      <a:pt x="549" y="207"/>
                    </a:lnTo>
                    <a:lnTo>
                      <a:pt x="549" y="207"/>
                    </a:lnTo>
                    <a:lnTo>
                      <a:pt x="554" y="214"/>
                    </a:lnTo>
                    <a:lnTo>
                      <a:pt x="559" y="222"/>
                    </a:lnTo>
                    <a:lnTo>
                      <a:pt x="562" y="230"/>
                    </a:lnTo>
                    <a:lnTo>
                      <a:pt x="563" y="238"/>
                    </a:lnTo>
                    <a:lnTo>
                      <a:pt x="563" y="238"/>
                    </a:lnTo>
                    <a:lnTo>
                      <a:pt x="565" y="251"/>
                    </a:lnTo>
                    <a:lnTo>
                      <a:pt x="570" y="271"/>
                    </a:lnTo>
                    <a:lnTo>
                      <a:pt x="575" y="291"/>
                    </a:lnTo>
                    <a:lnTo>
                      <a:pt x="578" y="299"/>
                    </a:lnTo>
                    <a:lnTo>
                      <a:pt x="580" y="304"/>
                    </a:lnTo>
                    <a:lnTo>
                      <a:pt x="580" y="304"/>
                    </a:lnTo>
                    <a:lnTo>
                      <a:pt x="582" y="308"/>
                    </a:lnTo>
                    <a:lnTo>
                      <a:pt x="583" y="312"/>
                    </a:lnTo>
                    <a:lnTo>
                      <a:pt x="583" y="316"/>
                    </a:lnTo>
                    <a:lnTo>
                      <a:pt x="582" y="321"/>
                    </a:lnTo>
                    <a:lnTo>
                      <a:pt x="582" y="321"/>
                    </a:lnTo>
                    <a:lnTo>
                      <a:pt x="579" y="325"/>
                    </a:lnTo>
                    <a:lnTo>
                      <a:pt x="574" y="328"/>
                    </a:lnTo>
                    <a:lnTo>
                      <a:pt x="570" y="330"/>
                    </a:lnTo>
                    <a:lnTo>
                      <a:pt x="563" y="330"/>
                    </a:lnTo>
                    <a:lnTo>
                      <a:pt x="563" y="330"/>
                    </a:lnTo>
                    <a:lnTo>
                      <a:pt x="560" y="330"/>
                    </a:lnTo>
                    <a:lnTo>
                      <a:pt x="556" y="329"/>
                    </a:lnTo>
                    <a:lnTo>
                      <a:pt x="553" y="326"/>
                    </a:lnTo>
                    <a:lnTo>
                      <a:pt x="549" y="322"/>
                    </a:lnTo>
                    <a:lnTo>
                      <a:pt x="549" y="322"/>
                    </a:lnTo>
                    <a:lnTo>
                      <a:pt x="544" y="312"/>
                    </a:lnTo>
                    <a:lnTo>
                      <a:pt x="541" y="302"/>
                    </a:lnTo>
                    <a:lnTo>
                      <a:pt x="539" y="291"/>
                    </a:lnTo>
                    <a:lnTo>
                      <a:pt x="537" y="278"/>
                    </a:lnTo>
                    <a:lnTo>
                      <a:pt x="537" y="278"/>
                    </a:lnTo>
                    <a:lnTo>
                      <a:pt x="534" y="267"/>
                    </a:lnTo>
                    <a:lnTo>
                      <a:pt x="531" y="254"/>
                    </a:lnTo>
                    <a:lnTo>
                      <a:pt x="528" y="243"/>
                    </a:lnTo>
                    <a:lnTo>
                      <a:pt x="522" y="232"/>
                    </a:lnTo>
                    <a:lnTo>
                      <a:pt x="522" y="232"/>
                    </a:lnTo>
                    <a:lnTo>
                      <a:pt x="490" y="183"/>
                    </a:lnTo>
                    <a:lnTo>
                      <a:pt x="459" y="137"/>
                    </a:lnTo>
                    <a:lnTo>
                      <a:pt x="459" y="137"/>
                    </a:lnTo>
                    <a:lnTo>
                      <a:pt x="450" y="124"/>
                    </a:lnTo>
                    <a:lnTo>
                      <a:pt x="439" y="113"/>
                    </a:lnTo>
                    <a:lnTo>
                      <a:pt x="429" y="102"/>
                    </a:lnTo>
                    <a:lnTo>
                      <a:pt x="418" y="91"/>
                    </a:lnTo>
                    <a:lnTo>
                      <a:pt x="405" y="82"/>
                    </a:lnTo>
                    <a:lnTo>
                      <a:pt x="392" y="74"/>
                    </a:lnTo>
                    <a:lnTo>
                      <a:pt x="378" y="66"/>
                    </a:lnTo>
                    <a:lnTo>
                      <a:pt x="365" y="59"/>
                    </a:lnTo>
                    <a:lnTo>
                      <a:pt x="365" y="59"/>
                    </a:lnTo>
                    <a:lnTo>
                      <a:pt x="351" y="54"/>
                    </a:lnTo>
                    <a:lnTo>
                      <a:pt x="337" y="50"/>
                    </a:lnTo>
                    <a:lnTo>
                      <a:pt x="323" y="47"/>
                    </a:lnTo>
                    <a:lnTo>
                      <a:pt x="309" y="45"/>
                    </a:lnTo>
                    <a:lnTo>
                      <a:pt x="309" y="45"/>
                    </a:lnTo>
                    <a:lnTo>
                      <a:pt x="288" y="41"/>
                    </a:lnTo>
                    <a:lnTo>
                      <a:pt x="286" y="41"/>
                    </a:lnTo>
                    <a:lnTo>
                      <a:pt x="283" y="42"/>
                    </a:lnTo>
                    <a:lnTo>
                      <a:pt x="283" y="42"/>
                    </a:lnTo>
                    <a:lnTo>
                      <a:pt x="280" y="44"/>
                    </a:lnTo>
                    <a:lnTo>
                      <a:pt x="280" y="44"/>
                    </a:lnTo>
                    <a:lnTo>
                      <a:pt x="251" y="60"/>
                    </a:lnTo>
                    <a:lnTo>
                      <a:pt x="222" y="77"/>
                    </a:lnTo>
                    <a:lnTo>
                      <a:pt x="195" y="95"/>
                    </a:lnTo>
                    <a:lnTo>
                      <a:pt x="169" y="115"/>
                    </a:lnTo>
                    <a:lnTo>
                      <a:pt x="155" y="125"/>
                    </a:lnTo>
                    <a:lnTo>
                      <a:pt x="144" y="137"/>
                    </a:lnTo>
                    <a:lnTo>
                      <a:pt x="133" y="148"/>
                    </a:lnTo>
                    <a:lnTo>
                      <a:pt x="121" y="159"/>
                    </a:lnTo>
                    <a:lnTo>
                      <a:pt x="112" y="172"/>
                    </a:lnTo>
                    <a:lnTo>
                      <a:pt x="103" y="184"/>
                    </a:lnTo>
                    <a:lnTo>
                      <a:pt x="95" y="197"/>
                    </a:lnTo>
                    <a:lnTo>
                      <a:pt x="88" y="210"/>
                    </a:lnTo>
                    <a:lnTo>
                      <a:pt x="88" y="210"/>
                    </a:lnTo>
                    <a:lnTo>
                      <a:pt x="79" y="228"/>
                    </a:lnTo>
                    <a:lnTo>
                      <a:pt x="70" y="244"/>
                    </a:lnTo>
                    <a:lnTo>
                      <a:pt x="70" y="244"/>
                    </a:lnTo>
                    <a:lnTo>
                      <a:pt x="58" y="267"/>
                    </a:lnTo>
                    <a:lnTo>
                      <a:pt x="52" y="278"/>
                    </a:lnTo>
                    <a:lnTo>
                      <a:pt x="47" y="290"/>
                    </a:lnTo>
                    <a:lnTo>
                      <a:pt x="43" y="302"/>
                    </a:lnTo>
                    <a:lnTo>
                      <a:pt x="40" y="315"/>
                    </a:lnTo>
                    <a:lnTo>
                      <a:pt x="38" y="329"/>
                    </a:lnTo>
                    <a:lnTo>
                      <a:pt x="37" y="343"/>
                    </a:lnTo>
                    <a:lnTo>
                      <a:pt x="37" y="343"/>
                    </a:lnTo>
                    <a:lnTo>
                      <a:pt x="37" y="361"/>
                    </a:lnTo>
                    <a:lnTo>
                      <a:pt x="38" y="378"/>
                    </a:lnTo>
                    <a:lnTo>
                      <a:pt x="40" y="396"/>
                    </a:lnTo>
                    <a:lnTo>
                      <a:pt x="42" y="414"/>
                    </a:lnTo>
                    <a:lnTo>
                      <a:pt x="46" y="430"/>
                    </a:lnTo>
                    <a:lnTo>
                      <a:pt x="49" y="447"/>
                    </a:lnTo>
                    <a:lnTo>
                      <a:pt x="54" y="463"/>
                    </a:lnTo>
                    <a:lnTo>
                      <a:pt x="59" y="479"/>
                    </a:lnTo>
                    <a:lnTo>
                      <a:pt x="59" y="479"/>
                    </a:lnTo>
                    <a:lnTo>
                      <a:pt x="68" y="501"/>
                    </a:lnTo>
                    <a:lnTo>
                      <a:pt x="78" y="523"/>
                    </a:lnTo>
                    <a:lnTo>
                      <a:pt x="100" y="566"/>
                    </a:lnTo>
                    <a:lnTo>
                      <a:pt x="100" y="566"/>
                    </a:lnTo>
                    <a:lnTo>
                      <a:pt x="113" y="593"/>
                    </a:lnTo>
                    <a:lnTo>
                      <a:pt x="113" y="593"/>
                    </a:lnTo>
                    <a:lnTo>
                      <a:pt x="118" y="603"/>
                    </a:lnTo>
                    <a:lnTo>
                      <a:pt x="124" y="611"/>
                    </a:lnTo>
                    <a:lnTo>
                      <a:pt x="138" y="626"/>
                    </a:lnTo>
                    <a:lnTo>
                      <a:pt x="138" y="626"/>
                    </a:lnTo>
                    <a:lnTo>
                      <a:pt x="150" y="641"/>
                    </a:lnTo>
                    <a:lnTo>
                      <a:pt x="150" y="641"/>
                    </a:lnTo>
                    <a:lnTo>
                      <a:pt x="154" y="647"/>
                    </a:lnTo>
                    <a:lnTo>
                      <a:pt x="157" y="653"/>
                    </a:lnTo>
                    <a:lnTo>
                      <a:pt x="165" y="666"/>
                    </a:lnTo>
                    <a:lnTo>
                      <a:pt x="165" y="666"/>
                    </a:lnTo>
                    <a:lnTo>
                      <a:pt x="171" y="677"/>
                    </a:lnTo>
                    <a:lnTo>
                      <a:pt x="177" y="688"/>
                    </a:lnTo>
                    <a:lnTo>
                      <a:pt x="177" y="688"/>
                    </a:lnTo>
                    <a:lnTo>
                      <a:pt x="194" y="713"/>
                    </a:lnTo>
                    <a:lnTo>
                      <a:pt x="208" y="738"/>
                    </a:lnTo>
                    <a:lnTo>
                      <a:pt x="208" y="738"/>
                    </a:lnTo>
                    <a:lnTo>
                      <a:pt x="231" y="776"/>
                    </a:lnTo>
                    <a:lnTo>
                      <a:pt x="243" y="795"/>
                    </a:lnTo>
                    <a:lnTo>
                      <a:pt x="257" y="812"/>
                    </a:lnTo>
                    <a:lnTo>
                      <a:pt x="265" y="822"/>
                    </a:lnTo>
                    <a:lnTo>
                      <a:pt x="265" y="822"/>
                    </a:lnTo>
                    <a:lnTo>
                      <a:pt x="286" y="846"/>
                    </a:lnTo>
                    <a:lnTo>
                      <a:pt x="306" y="870"/>
                    </a:lnTo>
                    <a:lnTo>
                      <a:pt x="328" y="894"/>
                    </a:lnTo>
                    <a:lnTo>
                      <a:pt x="351" y="916"/>
                    </a:lnTo>
                    <a:lnTo>
                      <a:pt x="351" y="916"/>
                    </a:lnTo>
                    <a:lnTo>
                      <a:pt x="398" y="958"/>
                    </a:lnTo>
                    <a:lnTo>
                      <a:pt x="440" y="993"/>
                    </a:lnTo>
                    <a:lnTo>
                      <a:pt x="440" y="993"/>
                    </a:lnTo>
                    <a:lnTo>
                      <a:pt x="460" y="1010"/>
                    </a:lnTo>
                    <a:lnTo>
                      <a:pt x="479" y="1027"/>
                    </a:lnTo>
                    <a:lnTo>
                      <a:pt x="479" y="1027"/>
                    </a:lnTo>
                    <a:lnTo>
                      <a:pt x="494" y="1042"/>
                    </a:lnTo>
                    <a:lnTo>
                      <a:pt x="510" y="1055"/>
                    </a:lnTo>
                    <a:lnTo>
                      <a:pt x="526" y="1068"/>
                    </a:lnTo>
                    <a:lnTo>
                      <a:pt x="543" y="1080"/>
                    </a:lnTo>
                    <a:lnTo>
                      <a:pt x="543" y="1080"/>
                    </a:lnTo>
                    <a:lnTo>
                      <a:pt x="570" y="1095"/>
                    </a:lnTo>
                    <a:lnTo>
                      <a:pt x="597" y="1111"/>
                    </a:lnTo>
                    <a:lnTo>
                      <a:pt x="625" y="1125"/>
                    </a:lnTo>
                    <a:lnTo>
                      <a:pt x="653" y="1139"/>
                    </a:lnTo>
                    <a:lnTo>
                      <a:pt x="682" y="1151"/>
                    </a:lnTo>
                    <a:lnTo>
                      <a:pt x="710" y="1162"/>
                    </a:lnTo>
                    <a:lnTo>
                      <a:pt x="738" y="1173"/>
                    </a:lnTo>
                    <a:lnTo>
                      <a:pt x="767" y="1182"/>
                    </a:lnTo>
                    <a:lnTo>
                      <a:pt x="767" y="1182"/>
                    </a:lnTo>
                    <a:lnTo>
                      <a:pt x="788" y="1187"/>
                    </a:lnTo>
                    <a:lnTo>
                      <a:pt x="809" y="1191"/>
                    </a:lnTo>
                    <a:lnTo>
                      <a:pt x="831" y="1193"/>
                    </a:lnTo>
                    <a:lnTo>
                      <a:pt x="854" y="1194"/>
                    </a:lnTo>
                    <a:lnTo>
                      <a:pt x="854" y="1194"/>
                    </a:lnTo>
                    <a:lnTo>
                      <a:pt x="874" y="1193"/>
                    </a:lnTo>
                    <a:lnTo>
                      <a:pt x="896" y="1191"/>
                    </a:lnTo>
                    <a:lnTo>
                      <a:pt x="918" y="1188"/>
                    </a:lnTo>
                    <a:lnTo>
                      <a:pt x="939" y="1184"/>
                    </a:lnTo>
                    <a:lnTo>
                      <a:pt x="961" y="1178"/>
                    </a:lnTo>
                    <a:lnTo>
                      <a:pt x="983" y="1171"/>
                    </a:lnTo>
                    <a:lnTo>
                      <a:pt x="1004" y="1162"/>
                    </a:lnTo>
                    <a:lnTo>
                      <a:pt x="1026" y="1152"/>
                    </a:lnTo>
                    <a:lnTo>
                      <a:pt x="1026" y="1152"/>
                    </a:lnTo>
                    <a:lnTo>
                      <a:pt x="1038" y="1146"/>
                    </a:lnTo>
                    <a:lnTo>
                      <a:pt x="1051" y="1139"/>
                    </a:lnTo>
                    <a:lnTo>
                      <a:pt x="1063" y="1130"/>
                    </a:lnTo>
                    <a:lnTo>
                      <a:pt x="1076" y="1122"/>
                    </a:lnTo>
                    <a:lnTo>
                      <a:pt x="1088" y="1112"/>
                    </a:lnTo>
                    <a:lnTo>
                      <a:pt x="1100" y="1101"/>
                    </a:lnTo>
                    <a:lnTo>
                      <a:pt x="1125" y="1078"/>
                    </a:lnTo>
                    <a:lnTo>
                      <a:pt x="1125" y="1078"/>
                    </a:lnTo>
                    <a:lnTo>
                      <a:pt x="1138" y="1067"/>
                    </a:lnTo>
                    <a:lnTo>
                      <a:pt x="1149" y="1057"/>
                    </a:lnTo>
                    <a:lnTo>
                      <a:pt x="1149" y="1057"/>
                    </a:lnTo>
                    <a:lnTo>
                      <a:pt x="1161" y="1047"/>
                    </a:lnTo>
                    <a:lnTo>
                      <a:pt x="1173" y="1035"/>
                    </a:lnTo>
                    <a:lnTo>
                      <a:pt x="1184" y="1024"/>
                    </a:lnTo>
                    <a:lnTo>
                      <a:pt x="1193" y="1011"/>
                    </a:lnTo>
                    <a:lnTo>
                      <a:pt x="1193" y="1011"/>
                    </a:lnTo>
                    <a:lnTo>
                      <a:pt x="1198" y="1006"/>
                    </a:lnTo>
                    <a:lnTo>
                      <a:pt x="1202" y="1003"/>
                    </a:lnTo>
                    <a:lnTo>
                      <a:pt x="1205" y="1002"/>
                    </a:lnTo>
                    <a:lnTo>
                      <a:pt x="1205" y="998"/>
                    </a:lnTo>
                    <a:lnTo>
                      <a:pt x="1205" y="998"/>
                    </a:lnTo>
                    <a:lnTo>
                      <a:pt x="1201" y="968"/>
                    </a:lnTo>
                    <a:lnTo>
                      <a:pt x="1198" y="950"/>
                    </a:lnTo>
                    <a:lnTo>
                      <a:pt x="1193" y="930"/>
                    </a:lnTo>
                    <a:lnTo>
                      <a:pt x="1187" y="911"/>
                    </a:lnTo>
                    <a:lnTo>
                      <a:pt x="1183" y="903"/>
                    </a:lnTo>
                    <a:lnTo>
                      <a:pt x="1179" y="895"/>
                    </a:lnTo>
                    <a:lnTo>
                      <a:pt x="1175" y="887"/>
                    </a:lnTo>
                    <a:lnTo>
                      <a:pt x="1170" y="880"/>
                    </a:lnTo>
                    <a:lnTo>
                      <a:pt x="1165" y="874"/>
                    </a:lnTo>
                    <a:lnTo>
                      <a:pt x="1158" y="869"/>
                    </a:lnTo>
                    <a:lnTo>
                      <a:pt x="1158" y="869"/>
                    </a:lnTo>
                    <a:lnTo>
                      <a:pt x="1152" y="865"/>
                    </a:lnTo>
                    <a:lnTo>
                      <a:pt x="1147" y="859"/>
                    </a:lnTo>
                    <a:lnTo>
                      <a:pt x="1137" y="846"/>
                    </a:lnTo>
                    <a:lnTo>
                      <a:pt x="1135" y="843"/>
                    </a:lnTo>
                    <a:lnTo>
                      <a:pt x="1135" y="843"/>
                    </a:lnTo>
                    <a:lnTo>
                      <a:pt x="1126" y="834"/>
                    </a:lnTo>
                    <a:lnTo>
                      <a:pt x="1117" y="825"/>
                    </a:lnTo>
                    <a:lnTo>
                      <a:pt x="1107" y="817"/>
                    </a:lnTo>
                    <a:lnTo>
                      <a:pt x="1096" y="810"/>
                    </a:lnTo>
                    <a:lnTo>
                      <a:pt x="1096" y="810"/>
                    </a:lnTo>
                    <a:lnTo>
                      <a:pt x="1082" y="800"/>
                    </a:lnTo>
                    <a:lnTo>
                      <a:pt x="1082" y="800"/>
                    </a:lnTo>
                    <a:lnTo>
                      <a:pt x="1059" y="783"/>
                    </a:lnTo>
                    <a:lnTo>
                      <a:pt x="1036" y="769"/>
                    </a:lnTo>
                    <a:lnTo>
                      <a:pt x="1012" y="755"/>
                    </a:lnTo>
                    <a:lnTo>
                      <a:pt x="988" y="744"/>
                    </a:lnTo>
                    <a:lnTo>
                      <a:pt x="964" y="735"/>
                    </a:lnTo>
                    <a:lnTo>
                      <a:pt x="939" y="728"/>
                    </a:lnTo>
                    <a:lnTo>
                      <a:pt x="916" y="723"/>
                    </a:lnTo>
                    <a:lnTo>
                      <a:pt x="892" y="720"/>
                    </a:lnTo>
                    <a:lnTo>
                      <a:pt x="892" y="720"/>
                    </a:lnTo>
                    <a:lnTo>
                      <a:pt x="888" y="719"/>
                    </a:lnTo>
                    <a:lnTo>
                      <a:pt x="885" y="717"/>
                    </a:lnTo>
                    <a:lnTo>
                      <a:pt x="881" y="715"/>
                    </a:lnTo>
                    <a:lnTo>
                      <a:pt x="878" y="713"/>
                    </a:lnTo>
                    <a:lnTo>
                      <a:pt x="877" y="710"/>
                    </a:lnTo>
                    <a:lnTo>
                      <a:pt x="875" y="706"/>
                    </a:lnTo>
                    <a:lnTo>
                      <a:pt x="874" y="699"/>
                    </a:lnTo>
                    <a:lnTo>
                      <a:pt x="874" y="699"/>
                    </a:lnTo>
                    <a:lnTo>
                      <a:pt x="875" y="693"/>
                    </a:lnTo>
                    <a:lnTo>
                      <a:pt x="878" y="688"/>
                    </a:lnTo>
                    <a:lnTo>
                      <a:pt x="880" y="686"/>
                    </a:lnTo>
                    <a:lnTo>
                      <a:pt x="883" y="685"/>
                    </a:lnTo>
                    <a:lnTo>
                      <a:pt x="886" y="684"/>
                    </a:lnTo>
                    <a:lnTo>
                      <a:pt x="890" y="684"/>
                    </a:lnTo>
                    <a:lnTo>
                      <a:pt x="890" y="684"/>
                    </a:lnTo>
                    <a:lnTo>
                      <a:pt x="892" y="684"/>
                    </a:lnTo>
                    <a:lnTo>
                      <a:pt x="892" y="684"/>
                    </a:lnTo>
                    <a:lnTo>
                      <a:pt x="907" y="686"/>
                    </a:lnTo>
                    <a:lnTo>
                      <a:pt x="923" y="690"/>
                    </a:lnTo>
                    <a:lnTo>
                      <a:pt x="923" y="690"/>
                    </a:lnTo>
                    <a:lnTo>
                      <a:pt x="939" y="694"/>
                    </a:lnTo>
                    <a:lnTo>
                      <a:pt x="939" y="694"/>
                    </a:lnTo>
                    <a:lnTo>
                      <a:pt x="960" y="698"/>
                    </a:lnTo>
                    <a:lnTo>
                      <a:pt x="960" y="698"/>
                    </a:lnTo>
                    <a:lnTo>
                      <a:pt x="974" y="700"/>
                    </a:lnTo>
                    <a:lnTo>
                      <a:pt x="988" y="702"/>
                    </a:lnTo>
                    <a:lnTo>
                      <a:pt x="1000" y="705"/>
                    </a:lnTo>
                    <a:lnTo>
                      <a:pt x="1005" y="707"/>
                    </a:lnTo>
                    <a:lnTo>
                      <a:pt x="1010" y="710"/>
                    </a:lnTo>
                    <a:lnTo>
                      <a:pt x="1010" y="710"/>
                    </a:lnTo>
                    <a:lnTo>
                      <a:pt x="1050" y="736"/>
                    </a:lnTo>
                    <a:lnTo>
                      <a:pt x="1050" y="736"/>
                    </a:lnTo>
                    <a:lnTo>
                      <a:pt x="1091" y="763"/>
                    </a:lnTo>
                    <a:lnTo>
                      <a:pt x="1112" y="776"/>
                    </a:lnTo>
                    <a:lnTo>
                      <a:pt x="1131" y="792"/>
                    </a:lnTo>
                    <a:lnTo>
                      <a:pt x="1131" y="792"/>
                    </a:lnTo>
                    <a:lnTo>
                      <a:pt x="1147" y="804"/>
                    </a:lnTo>
                    <a:lnTo>
                      <a:pt x="1160" y="816"/>
                    </a:lnTo>
                    <a:lnTo>
                      <a:pt x="1172" y="828"/>
                    </a:lnTo>
                    <a:lnTo>
                      <a:pt x="1183" y="839"/>
                    </a:lnTo>
                    <a:lnTo>
                      <a:pt x="1192" y="850"/>
                    </a:lnTo>
                    <a:lnTo>
                      <a:pt x="1201" y="861"/>
                    </a:lnTo>
                    <a:lnTo>
                      <a:pt x="1207" y="871"/>
                    </a:lnTo>
                    <a:lnTo>
                      <a:pt x="1212" y="881"/>
                    </a:lnTo>
                    <a:lnTo>
                      <a:pt x="1212" y="881"/>
                    </a:lnTo>
                    <a:lnTo>
                      <a:pt x="1218" y="896"/>
                    </a:lnTo>
                    <a:lnTo>
                      <a:pt x="1223" y="910"/>
                    </a:lnTo>
                    <a:lnTo>
                      <a:pt x="1228" y="925"/>
                    </a:lnTo>
                    <a:lnTo>
                      <a:pt x="1232" y="941"/>
                    </a:lnTo>
                    <a:lnTo>
                      <a:pt x="1236" y="958"/>
                    </a:lnTo>
                    <a:lnTo>
                      <a:pt x="1238" y="975"/>
                    </a:lnTo>
                    <a:lnTo>
                      <a:pt x="1240" y="993"/>
                    </a:lnTo>
                    <a:lnTo>
                      <a:pt x="1242" y="1011"/>
                    </a:lnTo>
                    <a:lnTo>
                      <a:pt x="1242" y="1011"/>
                    </a:lnTo>
                    <a:lnTo>
                      <a:pt x="1242" y="1015"/>
                    </a:lnTo>
                    <a:lnTo>
                      <a:pt x="1240" y="1019"/>
                    </a:lnTo>
                    <a:lnTo>
                      <a:pt x="1239" y="1021"/>
                    </a:lnTo>
                    <a:lnTo>
                      <a:pt x="1237" y="1023"/>
                    </a:lnTo>
                    <a:lnTo>
                      <a:pt x="1232" y="1026"/>
                    </a:lnTo>
                    <a:lnTo>
                      <a:pt x="1229" y="1027"/>
                    </a:lnTo>
                    <a:lnTo>
                      <a:pt x="1225" y="1027"/>
                    </a:lnTo>
                    <a:lnTo>
                      <a:pt x="1224" y="1029"/>
                    </a:lnTo>
                    <a:lnTo>
                      <a:pt x="1224" y="1029"/>
                    </a:lnTo>
                    <a:lnTo>
                      <a:pt x="1217" y="1039"/>
                    </a:lnTo>
                    <a:lnTo>
                      <a:pt x="1210" y="1050"/>
                    </a:lnTo>
                    <a:lnTo>
                      <a:pt x="1192" y="1069"/>
                    </a:lnTo>
                    <a:lnTo>
                      <a:pt x="1183" y="1079"/>
                    </a:lnTo>
                    <a:lnTo>
                      <a:pt x="1174" y="1087"/>
                    </a:lnTo>
                    <a:lnTo>
                      <a:pt x="1165" y="1095"/>
                    </a:lnTo>
                    <a:lnTo>
                      <a:pt x="1155" y="1101"/>
                    </a:lnTo>
                    <a:lnTo>
                      <a:pt x="1155" y="1101"/>
                    </a:lnTo>
                    <a:lnTo>
                      <a:pt x="1146" y="1108"/>
                    </a:lnTo>
                    <a:lnTo>
                      <a:pt x="1138" y="1115"/>
                    </a:lnTo>
                    <a:lnTo>
                      <a:pt x="1122" y="1129"/>
                    </a:lnTo>
                    <a:lnTo>
                      <a:pt x="1122" y="1129"/>
                    </a:lnTo>
                    <a:lnTo>
                      <a:pt x="1111" y="1141"/>
                    </a:lnTo>
                    <a:lnTo>
                      <a:pt x="1099" y="1150"/>
                    </a:lnTo>
                    <a:lnTo>
                      <a:pt x="1099" y="1150"/>
                    </a:lnTo>
                    <a:lnTo>
                      <a:pt x="1087" y="1159"/>
                    </a:lnTo>
                    <a:lnTo>
                      <a:pt x="1074" y="1168"/>
                    </a:lnTo>
                    <a:lnTo>
                      <a:pt x="1045" y="1183"/>
                    </a:lnTo>
                    <a:lnTo>
                      <a:pt x="1045" y="1183"/>
                    </a:lnTo>
                    <a:lnTo>
                      <a:pt x="1027" y="1191"/>
                    </a:lnTo>
                    <a:lnTo>
                      <a:pt x="1008" y="1200"/>
                    </a:lnTo>
                    <a:lnTo>
                      <a:pt x="986" y="1208"/>
                    </a:lnTo>
                    <a:lnTo>
                      <a:pt x="962" y="1216"/>
                    </a:lnTo>
                    <a:lnTo>
                      <a:pt x="937" y="1222"/>
                    </a:lnTo>
                    <a:lnTo>
                      <a:pt x="911" y="1227"/>
                    </a:lnTo>
                    <a:lnTo>
                      <a:pt x="886" y="1231"/>
                    </a:lnTo>
                    <a:lnTo>
                      <a:pt x="858" y="1232"/>
                    </a:lnTo>
                    <a:lnTo>
                      <a:pt x="858" y="1232"/>
                    </a:lnTo>
                    <a:lnTo>
                      <a:pt x="858" y="1232"/>
                    </a:lnTo>
                    <a:lnTo>
                      <a:pt x="858" y="1232"/>
                    </a:lnTo>
                    <a:close/>
                  </a:path>
                </a:pathLst>
              </a:custGeom>
              <a:solidFill>
                <a:srgbClr val="1E5AA4"/>
              </a:solidFill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56" name="Freeform 285"/>
              <p:cNvSpPr/>
              <p:nvPr/>
            </p:nvSpPr>
            <p:spPr bwMode="auto">
              <a:xfrm>
                <a:off x="2463800" y="2317750"/>
                <a:ext cx="261938" cy="290513"/>
              </a:xfrm>
              <a:custGeom>
                <a:avLst/>
                <a:gdLst/>
                <a:ahLst/>
                <a:cxnLst>
                  <a:cxn ang="0">
                    <a:pos x="314" y="547"/>
                  </a:cxn>
                  <a:cxn ang="0">
                    <a:pos x="288" y="541"/>
                  </a:cxn>
                  <a:cxn ang="0">
                    <a:pos x="245" y="523"/>
                  </a:cxn>
                  <a:cxn ang="0">
                    <a:pos x="210" y="499"/>
                  </a:cxn>
                  <a:cxn ang="0">
                    <a:pos x="170" y="460"/>
                  </a:cxn>
                  <a:cxn ang="0">
                    <a:pos x="135" y="426"/>
                  </a:cxn>
                  <a:cxn ang="0">
                    <a:pos x="104" y="390"/>
                  </a:cxn>
                  <a:cxn ang="0">
                    <a:pos x="40" y="301"/>
                  </a:cxn>
                  <a:cxn ang="0">
                    <a:pos x="16" y="260"/>
                  </a:cxn>
                  <a:cxn ang="0">
                    <a:pos x="3" y="221"/>
                  </a:cxn>
                  <a:cxn ang="0">
                    <a:pos x="1" y="180"/>
                  </a:cxn>
                  <a:cxn ang="0">
                    <a:pos x="8" y="157"/>
                  </a:cxn>
                  <a:cxn ang="0">
                    <a:pos x="29" y="121"/>
                  </a:cxn>
                  <a:cxn ang="0">
                    <a:pos x="71" y="67"/>
                  </a:cxn>
                  <a:cxn ang="0">
                    <a:pos x="89" y="48"/>
                  </a:cxn>
                  <a:cxn ang="0">
                    <a:pos x="150" y="3"/>
                  </a:cxn>
                  <a:cxn ang="0">
                    <a:pos x="158" y="0"/>
                  </a:cxn>
                  <a:cxn ang="0">
                    <a:pos x="168" y="3"/>
                  </a:cxn>
                  <a:cxn ang="0">
                    <a:pos x="175" y="13"/>
                  </a:cxn>
                  <a:cxn ang="0">
                    <a:pos x="175" y="25"/>
                  </a:cxn>
                  <a:cxn ang="0">
                    <a:pos x="167" y="34"/>
                  </a:cxn>
                  <a:cxn ang="0">
                    <a:pos x="144" y="49"/>
                  </a:cxn>
                  <a:cxn ang="0">
                    <a:pos x="106" y="81"/>
                  </a:cxn>
                  <a:cxn ang="0">
                    <a:pos x="91" y="101"/>
                  </a:cxn>
                  <a:cxn ang="0">
                    <a:pos x="72" y="124"/>
                  </a:cxn>
                  <a:cxn ang="0">
                    <a:pos x="47" y="158"/>
                  </a:cxn>
                  <a:cxn ang="0">
                    <a:pos x="38" y="188"/>
                  </a:cxn>
                  <a:cxn ang="0">
                    <a:pos x="42" y="216"/>
                  </a:cxn>
                  <a:cxn ang="0">
                    <a:pos x="46" y="234"/>
                  </a:cxn>
                  <a:cxn ang="0">
                    <a:pos x="53" y="253"/>
                  </a:cxn>
                  <a:cxn ang="0">
                    <a:pos x="66" y="272"/>
                  </a:cxn>
                  <a:cxn ang="0">
                    <a:pos x="80" y="290"/>
                  </a:cxn>
                  <a:cxn ang="0">
                    <a:pos x="127" y="361"/>
                  </a:cxn>
                  <a:cxn ang="0">
                    <a:pos x="179" y="417"/>
                  </a:cxn>
                  <a:cxn ang="0">
                    <a:pos x="208" y="446"/>
                  </a:cxn>
                  <a:cxn ang="0">
                    <a:pos x="233" y="472"/>
                  </a:cxn>
                  <a:cxn ang="0">
                    <a:pos x="263" y="493"/>
                  </a:cxn>
                  <a:cxn ang="0">
                    <a:pos x="286" y="503"/>
                  </a:cxn>
                  <a:cxn ang="0">
                    <a:pos x="312" y="507"/>
                  </a:cxn>
                  <a:cxn ang="0">
                    <a:pos x="345" y="501"/>
                  </a:cxn>
                  <a:cxn ang="0">
                    <a:pos x="375" y="486"/>
                  </a:cxn>
                  <a:cxn ang="0">
                    <a:pos x="412" y="455"/>
                  </a:cxn>
                  <a:cxn ang="0">
                    <a:pos x="460" y="398"/>
                  </a:cxn>
                  <a:cxn ang="0">
                    <a:pos x="468" y="392"/>
                  </a:cxn>
                  <a:cxn ang="0">
                    <a:pos x="475" y="390"/>
                  </a:cxn>
                  <a:cxn ang="0">
                    <a:pos x="491" y="396"/>
                  </a:cxn>
                  <a:cxn ang="0">
                    <a:pos x="495" y="405"/>
                  </a:cxn>
                  <a:cxn ang="0">
                    <a:pos x="492" y="415"/>
                  </a:cxn>
                  <a:cxn ang="0">
                    <a:pos x="444" y="473"/>
                  </a:cxn>
                  <a:cxn ang="0">
                    <a:pos x="401" y="514"/>
                  </a:cxn>
                  <a:cxn ang="0">
                    <a:pos x="370" y="535"/>
                  </a:cxn>
                  <a:cxn ang="0">
                    <a:pos x="341" y="546"/>
                  </a:cxn>
                  <a:cxn ang="0">
                    <a:pos x="322" y="548"/>
                  </a:cxn>
                </a:cxnLst>
                <a:rect l="0" t="0" r="r" b="b"/>
                <a:pathLst>
                  <a:path w="495" h="548">
                    <a:moveTo>
                      <a:pt x="322" y="548"/>
                    </a:moveTo>
                    <a:lnTo>
                      <a:pt x="322" y="548"/>
                    </a:lnTo>
                    <a:lnTo>
                      <a:pt x="314" y="547"/>
                    </a:lnTo>
                    <a:lnTo>
                      <a:pt x="305" y="546"/>
                    </a:lnTo>
                    <a:lnTo>
                      <a:pt x="305" y="546"/>
                    </a:lnTo>
                    <a:lnTo>
                      <a:pt x="288" y="541"/>
                    </a:lnTo>
                    <a:lnTo>
                      <a:pt x="273" y="536"/>
                    </a:lnTo>
                    <a:lnTo>
                      <a:pt x="258" y="530"/>
                    </a:lnTo>
                    <a:lnTo>
                      <a:pt x="245" y="523"/>
                    </a:lnTo>
                    <a:lnTo>
                      <a:pt x="232" y="516"/>
                    </a:lnTo>
                    <a:lnTo>
                      <a:pt x="221" y="508"/>
                    </a:lnTo>
                    <a:lnTo>
                      <a:pt x="210" y="499"/>
                    </a:lnTo>
                    <a:lnTo>
                      <a:pt x="198" y="488"/>
                    </a:lnTo>
                    <a:lnTo>
                      <a:pt x="198" y="488"/>
                    </a:lnTo>
                    <a:lnTo>
                      <a:pt x="170" y="460"/>
                    </a:lnTo>
                    <a:lnTo>
                      <a:pt x="170" y="460"/>
                    </a:lnTo>
                    <a:lnTo>
                      <a:pt x="153" y="444"/>
                    </a:lnTo>
                    <a:lnTo>
                      <a:pt x="135" y="426"/>
                    </a:lnTo>
                    <a:lnTo>
                      <a:pt x="119" y="409"/>
                    </a:lnTo>
                    <a:lnTo>
                      <a:pt x="104" y="390"/>
                    </a:lnTo>
                    <a:lnTo>
                      <a:pt x="104" y="390"/>
                    </a:lnTo>
                    <a:lnTo>
                      <a:pt x="82" y="360"/>
                    </a:lnTo>
                    <a:lnTo>
                      <a:pt x="61" y="330"/>
                    </a:lnTo>
                    <a:lnTo>
                      <a:pt x="40" y="301"/>
                    </a:lnTo>
                    <a:lnTo>
                      <a:pt x="22" y="271"/>
                    </a:lnTo>
                    <a:lnTo>
                      <a:pt x="22" y="271"/>
                    </a:lnTo>
                    <a:lnTo>
                      <a:pt x="16" y="260"/>
                    </a:lnTo>
                    <a:lnTo>
                      <a:pt x="11" y="248"/>
                    </a:lnTo>
                    <a:lnTo>
                      <a:pt x="6" y="235"/>
                    </a:lnTo>
                    <a:lnTo>
                      <a:pt x="3" y="221"/>
                    </a:lnTo>
                    <a:lnTo>
                      <a:pt x="1" y="207"/>
                    </a:lnTo>
                    <a:lnTo>
                      <a:pt x="0" y="194"/>
                    </a:lnTo>
                    <a:lnTo>
                      <a:pt x="1" y="180"/>
                    </a:lnTo>
                    <a:lnTo>
                      <a:pt x="3" y="170"/>
                    </a:lnTo>
                    <a:lnTo>
                      <a:pt x="3" y="170"/>
                    </a:lnTo>
                    <a:lnTo>
                      <a:pt x="8" y="157"/>
                    </a:lnTo>
                    <a:lnTo>
                      <a:pt x="15" y="144"/>
                    </a:lnTo>
                    <a:lnTo>
                      <a:pt x="21" y="133"/>
                    </a:lnTo>
                    <a:lnTo>
                      <a:pt x="29" y="121"/>
                    </a:lnTo>
                    <a:lnTo>
                      <a:pt x="46" y="98"/>
                    </a:lnTo>
                    <a:lnTo>
                      <a:pt x="64" y="76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80" y="58"/>
                    </a:lnTo>
                    <a:lnTo>
                      <a:pt x="89" y="48"/>
                    </a:lnTo>
                    <a:lnTo>
                      <a:pt x="107" y="32"/>
                    </a:lnTo>
                    <a:lnTo>
                      <a:pt x="128" y="17"/>
                    </a:lnTo>
                    <a:lnTo>
                      <a:pt x="150" y="3"/>
                    </a:lnTo>
                    <a:lnTo>
                      <a:pt x="150" y="3"/>
                    </a:lnTo>
                    <a:lnTo>
                      <a:pt x="154" y="0"/>
                    </a:lnTo>
                    <a:lnTo>
                      <a:pt x="158" y="0"/>
                    </a:lnTo>
                    <a:lnTo>
                      <a:pt x="158" y="0"/>
                    </a:lnTo>
                    <a:lnTo>
                      <a:pt x="163" y="0"/>
                    </a:lnTo>
                    <a:lnTo>
                      <a:pt x="168" y="3"/>
                    </a:lnTo>
                    <a:lnTo>
                      <a:pt x="172" y="7"/>
                    </a:lnTo>
                    <a:lnTo>
                      <a:pt x="175" y="13"/>
                    </a:lnTo>
                    <a:lnTo>
                      <a:pt x="175" y="13"/>
                    </a:lnTo>
                    <a:lnTo>
                      <a:pt x="175" y="16"/>
                    </a:lnTo>
                    <a:lnTo>
                      <a:pt x="175" y="21"/>
                    </a:lnTo>
                    <a:lnTo>
                      <a:pt x="175" y="25"/>
                    </a:lnTo>
                    <a:lnTo>
                      <a:pt x="173" y="28"/>
                    </a:lnTo>
                    <a:lnTo>
                      <a:pt x="170" y="31"/>
                    </a:lnTo>
                    <a:lnTo>
                      <a:pt x="167" y="34"/>
                    </a:lnTo>
                    <a:lnTo>
                      <a:pt x="164" y="36"/>
                    </a:lnTo>
                    <a:lnTo>
                      <a:pt x="164" y="36"/>
                    </a:lnTo>
                    <a:lnTo>
                      <a:pt x="144" y="49"/>
                    </a:lnTo>
                    <a:lnTo>
                      <a:pt x="124" y="64"/>
                    </a:lnTo>
                    <a:lnTo>
                      <a:pt x="115" y="72"/>
                    </a:lnTo>
                    <a:lnTo>
                      <a:pt x="106" y="81"/>
                    </a:lnTo>
                    <a:lnTo>
                      <a:pt x="98" y="91"/>
                    </a:lnTo>
                    <a:lnTo>
                      <a:pt x="91" y="101"/>
                    </a:lnTo>
                    <a:lnTo>
                      <a:pt x="91" y="101"/>
                    </a:lnTo>
                    <a:lnTo>
                      <a:pt x="83" y="112"/>
                    </a:lnTo>
                    <a:lnTo>
                      <a:pt x="72" y="124"/>
                    </a:lnTo>
                    <a:lnTo>
                      <a:pt x="72" y="124"/>
                    </a:lnTo>
                    <a:lnTo>
                      <a:pt x="59" y="140"/>
                    </a:lnTo>
                    <a:lnTo>
                      <a:pt x="52" y="149"/>
                    </a:lnTo>
                    <a:lnTo>
                      <a:pt x="47" y="158"/>
                    </a:lnTo>
                    <a:lnTo>
                      <a:pt x="42" y="167"/>
                    </a:lnTo>
                    <a:lnTo>
                      <a:pt x="39" y="177"/>
                    </a:lnTo>
                    <a:lnTo>
                      <a:pt x="38" y="188"/>
                    </a:lnTo>
                    <a:lnTo>
                      <a:pt x="39" y="198"/>
                    </a:lnTo>
                    <a:lnTo>
                      <a:pt x="39" y="198"/>
                    </a:lnTo>
                    <a:lnTo>
                      <a:pt x="42" y="216"/>
                    </a:lnTo>
                    <a:lnTo>
                      <a:pt x="42" y="216"/>
                    </a:lnTo>
                    <a:lnTo>
                      <a:pt x="43" y="225"/>
                    </a:lnTo>
                    <a:lnTo>
                      <a:pt x="46" y="234"/>
                    </a:lnTo>
                    <a:lnTo>
                      <a:pt x="49" y="245"/>
                    </a:lnTo>
                    <a:lnTo>
                      <a:pt x="53" y="253"/>
                    </a:lnTo>
                    <a:lnTo>
                      <a:pt x="53" y="253"/>
                    </a:lnTo>
                    <a:lnTo>
                      <a:pt x="60" y="263"/>
                    </a:lnTo>
                    <a:lnTo>
                      <a:pt x="66" y="272"/>
                    </a:lnTo>
                    <a:lnTo>
                      <a:pt x="66" y="272"/>
                    </a:lnTo>
                    <a:lnTo>
                      <a:pt x="73" y="281"/>
                    </a:lnTo>
                    <a:lnTo>
                      <a:pt x="80" y="290"/>
                    </a:lnTo>
                    <a:lnTo>
                      <a:pt x="80" y="290"/>
                    </a:lnTo>
                    <a:lnTo>
                      <a:pt x="104" y="328"/>
                    </a:lnTo>
                    <a:lnTo>
                      <a:pt x="127" y="361"/>
                    </a:lnTo>
                    <a:lnTo>
                      <a:pt x="127" y="361"/>
                    </a:lnTo>
                    <a:lnTo>
                      <a:pt x="140" y="377"/>
                    </a:lnTo>
                    <a:lnTo>
                      <a:pt x="152" y="390"/>
                    </a:lnTo>
                    <a:lnTo>
                      <a:pt x="179" y="417"/>
                    </a:lnTo>
                    <a:lnTo>
                      <a:pt x="179" y="417"/>
                    </a:lnTo>
                    <a:lnTo>
                      <a:pt x="205" y="443"/>
                    </a:lnTo>
                    <a:lnTo>
                      <a:pt x="208" y="446"/>
                    </a:lnTo>
                    <a:lnTo>
                      <a:pt x="208" y="446"/>
                    </a:lnTo>
                    <a:lnTo>
                      <a:pt x="224" y="462"/>
                    </a:lnTo>
                    <a:lnTo>
                      <a:pt x="233" y="472"/>
                    </a:lnTo>
                    <a:lnTo>
                      <a:pt x="243" y="479"/>
                    </a:lnTo>
                    <a:lnTo>
                      <a:pt x="252" y="487"/>
                    </a:lnTo>
                    <a:lnTo>
                      <a:pt x="263" y="493"/>
                    </a:lnTo>
                    <a:lnTo>
                      <a:pt x="274" y="499"/>
                    </a:lnTo>
                    <a:lnTo>
                      <a:pt x="286" y="503"/>
                    </a:lnTo>
                    <a:lnTo>
                      <a:pt x="286" y="503"/>
                    </a:lnTo>
                    <a:lnTo>
                      <a:pt x="299" y="506"/>
                    </a:lnTo>
                    <a:lnTo>
                      <a:pt x="312" y="507"/>
                    </a:lnTo>
                    <a:lnTo>
                      <a:pt x="312" y="507"/>
                    </a:lnTo>
                    <a:lnTo>
                      <a:pt x="323" y="506"/>
                    </a:lnTo>
                    <a:lnTo>
                      <a:pt x="334" y="504"/>
                    </a:lnTo>
                    <a:lnTo>
                      <a:pt x="345" y="501"/>
                    </a:lnTo>
                    <a:lnTo>
                      <a:pt x="355" y="497"/>
                    </a:lnTo>
                    <a:lnTo>
                      <a:pt x="366" y="491"/>
                    </a:lnTo>
                    <a:lnTo>
                      <a:pt x="375" y="486"/>
                    </a:lnTo>
                    <a:lnTo>
                      <a:pt x="385" y="479"/>
                    </a:lnTo>
                    <a:lnTo>
                      <a:pt x="395" y="472"/>
                    </a:lnTo>
                    <a:lnTo>
                      <a:pt x="412" y="455"/>
                    </a:lnTo>
                    <a:lnTo>
                      <a:pt x="430" y="437"/>
                    </a:lnTo>
                    <a:lnTo>
                      <a:pt x="445" y="417"/>
                    </a:lnTo>
                    <a:lnTo>
                      <a:pt x="460" y="398"/>
                    </a:lnTo>
                    <a:lnTo>
                      <a:pt x="460" y="398"/>
                    </a:lnTo>
                    <a:lnTo>
                      <a:pt x="464" y="394"/>
                    </a:lnTo>
                    <a:lnTo>
                      <a:pt x="468" y="392"/>
                    </a:lnTo>
                    <a:lnTo>
                      <a:pt x="472" y="390"/>
                    </a:lnTo>
                    <a:lnTo>
                      <a:pt x="475" y="390"/>
                    </a:lnTo>
                    <a:lnTo>
                      <a:pt x="475" y="390"/>
                    </a:lnTo>
                    <a:lnTo>
                      <a:pt x="481" y="391"/>
                    </a:lnTo>
                    <a:lnTo>
                      <a:pt x="487" y="393"/>
                    </a:lnTo>
                    <a:lnTo>
                      <a:pt x="491" y="396"/>
                    </a:lnTo>
                    <a:lnTo>
                      <a:pt x="494" y="400"/>
                    </a:lnTo>
                    <a:lnTo>
                      <a:pt x="494" y="400"/>
                    </a:lnTo>
                    <a:lnTo>
                      <a:pt x="495" y="405"/>
                    </a:lnTo>
                    <a:lnTo>
                      <a:pt x="495" y="408"/>
                    </a:lnTo>
                    <a:lnTo>
                      <a:pt x="494" y="412"/>
                    </a:lnTo>
                    <a:lnTo>
                      <a:pt x="492" y="415"/>
                    </a:lnTo>
                    <a:lnTo>
                      <a:pt x="492" y="415"/>
                    </a:lnTo>
                    <a:lnTo>
                      <a:pt x="468" y="446"/>
                    </a:lnTo>
                    <a:lnTo>
                      <a:pt x="444" y="473"/>
                    </a:lnTo>
                    <a:lnTo>
                      <a:pt x="423" y="496"/>
                    </a:lnTo>
                    <a:lnTo>
                      <a:pt x="411" y="506"/>
                    </a:lnTo>
                    <a:lnTo>
                      <a:pt x="401" y="514"/>
                    </a:lnTo>
                    <a:lnTo>
                      <a:pt x="391" y="522"/>
                    </a:lnTo>
                    <a:lnTo>
                      <a:pt x="380" y="530"/>
                    </a:lnTo>
                    <a:lnTo>
                      <a:pt x="370" y="535"/>
                    </a:lnTo>
                    <a:lnTo>
                      <a:pt x="360" y="540"/>
                    </a:lnTo>
                    <a:lnTo>
                      <a:pt x="350" y="543"/>
                    </a:lnTo>
                    <a:lnTo>
                      <a:pt x="341" y="546"/>
                    </a:lnTo>
                    <a:lnTo>
                      <a:pt x="332" y="547"/>
                    </a:lnTo>
                    <a:lnTo>
                      <a:pt x="322" y="548"/>
                    </a:lnTo>
                    <a:lnTo>
                      <a:pt x="322" y="548"/>
                    </a:lnTo>
                    <a:close/>
                  </a:path>
                </a:pathLst>
              </a:custGeom>
              <a:solidFill>
                <a:srgbClr val="1E5AA4"/>
              </a:solidFill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57" name="Freeform 286"/>
              <p:cNvSpPr>
                <a:spLocks noEditPoints="1"/>
              </p:cNvSpPr>
              <p:nvPr/>
            </p:nvSpPr>
            <p:spPr bwMode="auto">
              <a:xfrm>
                <a:off x="2262188" y="2705100"/>
                <a:ext cx="312738" cy="139700"/>
              </a:xfrm>
              <a:custGeom>
                <a:avLst/>
                <a:gdLst/>
                <a:ahLst/>
                <a:cxnLst>
                  <a:cxn ang="0">
                    <a:pos x="146" y="262"/>
                  </a:cxn>
                  <a:cxn ang="0">
                    <a:pos x="69" y="253"/>
                  </a:cxn>
                  <a:cxn ang="0">
                    <a:pos x="30" y="239"/>
                  </a:cxn>
                  <a:cxn ang="0">
                    <a:pos x="2" y="212"/>
                  </a:cxn>
                  <a:cxn ang="0">
                    <a:pos x="1" y="197"/>
                  </a:cxn>
                  <a:cxn ang="0">
                    <a:pos x="10" y="187"/>
                  </a:cxn>
                  <a:cxn ang="0">
                    <a:pos x="23" y="184"/>
                  </a:cxn>
                  <a:cxn ang="0">
                    <a:pos x="33" y="193"/>
                  </a:cxn>
                  <a:cxn ang="0">
                    <a:pos x="58" y="213"/>
                  </a:cxn>
                  <a:cxn ang="0">
                    <a:pos x="111" y="225"/>
                  </a:cxn>
                  <a:cxn ang="0">
                    <a:pos x="159" y="226"/>
                  </a:cxn>
                  <a:cxn ang="0">
                    <a:pos x="199" y="218"/>
                  </a:cxn>
                  <a:cxn ang="0">
                    <a:pos x="160" y="192"/>
                  </a:cxn>
                  <a:cxn ang="0">
                    <a:pos x="126" y="150"/>
                  </a:cxn>
                  <a:cxn ang="0">
                    <a:pos x="119" y="111"/>
                  </a:cxn>
                  <a:cxn ang="0">
                    <a:pos x="127" y="56"/>
                  </a:cxn>
                  <a:cxn ang="0">
                    <a:pos x="146" y="24"/>
                  </a:cxn>
                  <a:cxn ang="0">
                    <a:pos x="178" y="4"/>
                  </a:cxn>
                  <a:cxn ang="0">
                    <a:pos x="209" y="0"/>
                  </a:cxn>
                  <a:cxn ang="0">
                    <a:pos x="265" y="17"/>
                  </a:cxn>
                  <a:cxn ang="0">
                    <a:pos x="307" y="66"/>
                  </a:cxn>
                  <a:cxn ang="0">
                    <a:pos x="322" y="113"/>
                  </a:cxn>
                  <a:cxn ang="0">
                    <a:pos x="322" y="146"/>
                  </a:cxn>
                  <a:cxn ang="0">
                    <a:pos x="310" y="177"/>
                  </a:cxn>
                  <a:cxn ang="0">
                    <a:pos x="284" y="210"/>
                  </a:cxn>
                  <a:cxn ang="0">
                    <a:pos x="312" y="212"/>
                  </a:cxn>
                  <a:cxn ang="0">
                    <a:pos x="366" y="205"/>
                  </a:cxn>
                  <a:cxn ang="0">
                    <a:pos x="453" y="185"/>
                  </a:cxn>
                  <a:cxn ang="0">
                    <a:pos x="498" y="166"/>
                  </a:cxn>
                  <a:cxn ang="0">
                    <a:pos x="540" y="135"/>
                  </a:cxn>
                  <a:cxn ang="0">
                    <a:pos x="555" y="106"/>
                  </a:cxn>
                  <a:cxn ang="0">
                    <a:pos x="560" y="98"/>
                  </a:cxn>
                  <a:cxn ang="0">
                    <a:pos x="570" y="94"/>
                  </a:cxn>
                  <a:cxn ang="0">
                    <a:pos x="587" y="102"/>
                  </a:cxn>
                  <a:cxn ang="0">
                    <a:pos x="590" y="113"/>
                  </a:cxn>
                  <a:cxn ang="0">
                    <a:pos x="582" y="138"/>
                  </a:cxn>
                  <a:cxn ang="0">
                    <a:pos x="554" y="174"/>
                  </a:cxn>
                  <a:cxn ang="0">
                    <a:pos x="513" y="199"/>
                  </a:cxn>
                  <a:cxn ang="0">
                    <a:pos x="447" y="224"/>
                  </a:cxn>
                  <a:cxn ang="0">
                    <a:pos x="344" y="246"/>
                  </a:cxn>
                  <a:cxn ang="0">
                    <a:pos x="314" y="248"/>
                  </a:cxn>
                  <a:cxn ang="0">
                    <a:pos x="247" y="238"/>
                  </a:cxn>
                  <a:cxn ang="0">
                    <a:pos x="231" y="244"/>
                  </a:cxn>
                  <a:cxn ang="0">
                    <a:pos x="186" y="259"/>
                  </a:cxn>
                  <a:cxn ang="0">
                    <a:pos x="152" y="263"/>
                  </a:cxn>
                  <a:cxn ang="0">
                    <a:pos x="188" y="40"/>
                  </a:cxn>
                  <a:cxn ang="0">
                    <a:pos x="160" y="66"/>
                  </a:cxn>
                  <a:cxn ang="0">
                    <a:pos x="155" y="101"/>
                  </a:cxn>
                  <a:cxn ang="0">
                    <a:pos x="161" y="132"/>
                  </a:cxn>
                  <a:cxn ang="0">
                    <a:pos x="192" y="170"/>
                  </a:cxn>
                  <a:cxn ang="0">
                    <a:pos x="226" y="191"/>
                  </a:cxn>
                  <a:cxn ang="0">
                    <a:pos x="244" y="196"/>
                  </a:cxn>
                  <a:cxn ang="0">
                    <a:pos x="272" y="168"/>
                  </a:cxn>
                  <a:cxn ang="0">
                    <a:pos x="286" y="135"/>
                  </a:cxn>
                  <a:cxn ang="0">
                    <a:pos x="285" y="108"/>
                  </a:cxn>
                  <a:cxn ang="0">
                    <a:pos x="270" y="73"/>
                  </a:cxn>
                  <a:cxn ang="0">
                    <a:pos x="241" y="48"/>
                  </a:cxn>
                  <a:cxn ang="0">
                    <a:pos x="204" y="37"/>
                  </a:cxn>
                </a:cxnLst>
                <a:rect l="0" t="0" r="r" b="b"/>
                <a:pathLst>
                  <a:path w="590" h="263">
                    <a:moveTo>
                      <a:pt x="152" y="263"/>
                    </a:moveTo>
                    <a:lnTo>
                      <a:pt x="152" y="263"/>
                    </a:lnTo>
                    <a:lnTo>
                      <a:pt x="146" y="262"/>
                    </a:lnTo>
                    <a:lnTo>
                      <a:pt x="146" y="262"/>
                    </a:lnTo>
                    <a:lnTo>
                      <a:pt x="130" y="262"/>
                    </a:lnTo>
                    <a:lnTo>
                      <a:pt x="111" y="260"/>
                    </a:lnTo>
                    <a:lnTo>
                      <a:pt x="91" y="258"/>
                    </a:lnTo>
                    <a:lnTo>
                      <a:pt x="69" y="253"/>
                    </a:lnTo>
                    <a:lnTo>
                      <a:pt x="59" y="251"/>
                    </a:lnTo>
                    <a:lnTo>
                      <a:pt x="48" y="247"/>
                    </a:lnTo>
                    <a:lnTo>
                      <a:pt x="39" y="243"/>
                    </a:lnTo>
                    <a:lnTo>
                      <a:pt x="30" y="239"/>
                    </a:lnTo>
                    <a:lnTo>
                      <a:pt x="22" y="233"/>
                    </a:lnTo>
                    <a:lnTo>
                      <a:pt x="13" y="226"/>
                    </a:lnTo>
                    <a:lnTo>
                      <a:pt x="7" y="219"/>
                    </a:lnTo>
                    <a:lnTo>
                      <a:pt x="2" y="212"/>
                    </a:lnTo>
                    <a:lnTo>
                      <a:pt x="2" y="212"/>
                    </a:lnTo>
                    <a:lnTo>
                      <a:pt x="0" y="206"/>
                    </a:lnTo>
                    <a:lnTo>
                      <a:pt x="0" y="201"/>
                    </a:lnTo>
                    <a:lnTo>
                      <a:pt x="1" y="197"/>
                    </a:lnTo>
                    <a:lnTo>
                      <a:pt x="3" y="194"/>
                    </a:lnTo>
                    <a:lnTo>
                      <a:pt x="3" y="194"/>
                    </a:lnTo>
                    <a:lnTo>
                      <a:pt x="6" y="190"/>
                    </a:lnTo>
                    <a:lnTo>
                      <a:pt x="10" y="187"/>
                    </a:lnTo>
                    <a:lnTo>
                      <a:pt x="14" y="185"/>
                    </a:lnTo>
                    <a:lnTo>
                      <a:pt x="20" y="184"/>
                    </a:lnTo>
                    <a:lnTo>
                      <a:pt x="20" y="184"/>
                    </a:lnTo>
                    <a:lnTo>
                      <a:pt x="23" y="184"/>
                    </a:lnTo>
                    <a:lnTo>
                      <a:pt x="27" y="186"/>
                    </a:lnTo>
                    <a:lnTo>
                      <a:pt x="30" y="188"/>
                    </a:lnTo>
                    <a:lnTo>
                      <a:pt x="33" y="193"/>
                    </a:lnTo>
                    <a:lnTo>
                      <a:pt x="33" y="193"/>
                    </a:lnTo>
                    <a:lnTo>
                      <a:pt x="37" y="198"/>
                    </a:lnTo>
                    <a:lnTo>
                      <a:pt x="42" y="204"/>
                    </a:lnTo>
                    <a:lnTo>
                      <a:pt x="49" y="209"/>
                    </a:lnTo>
                    <a:lnTo>
                      <a:pt x="58" y="213"/>
                    </a:lnTo>
                    <a:lnTo>
                      <a:pt x="66" y="216"/>
                    </a:lnTo>
                    <a:lnTo>
                      <a:pt x="75" y="219"/>
                    </a:lnTo>
                    <a:lnTo>
                      <a:pt x="94" y="223"/>
                    </a:lnTo>
                    <a:lnTo>
                      <a:pt x="111" y="225"/>
                    </a:lnTo>
                    <a:lnTo>
                      <a:pt x="128" y="226"/>
                    </a:lnTo>
                    <a:lnTo>
                      <a:pt x="145" y="227"/>
                    </a:lnTo>
                    <a:lnTo>
                      <a:pt x="145" y="227"/>
                    </a:lnTo>
                    <a:lnTo>
                      <a:pt x="159" y="226"/>
                    </a:lnTo>
                    <a:lnTo>
                      <a:pt x="159" y="226"/>
                    </a:lnTo>
                    <a:lnTo>
                      <a:pt x="171" y="224"/>
                    </a:lnTo>
                    <a:lnTo>
                      <a:pt x="186" y="221"/>
                    </a:lnTo>
                    <a:lnTo>
                      <a:pt x="199" y="218"/>
                    </a:lnTo>
                    <a:lnTo>
                      <a:pt x="187" y="211"/>
                    </a:lnTo>
                    <a:lnTo>
                      <a:pt x="187" y="211"/>
                    </a:lnTo>
                    <a:lnTo>
                      <a:pt x="172" y="201"/>
                    </a:lnTo>
                    <a:lnTo>
                      <a:pt x="160" y="192"/>
                    </a:lnTo>
                    <a:lnTo>
                      <a:pt x="149" y="182"/>
                    </a:lnTo>
                    <a:lnTo>
                      <a:pt x="139" y="172"/>
                    </a:lnTo>
                    <a:lnTo>
                      <a:pt x="132" y="161"/>
                    </a:lnTo>
                    <a:lnTo>
                      <a:pt x="126" y="150"/>
                    </a:lnTo>
                    <a:lnTo>
                      <a:pt x="122" y="138"/>
                    </a:lnTo>
                    <a:lnTo>
                      <a:pt x="120" y="127"/>
                    </a:lnTo>
                    <a:lnTo>
                      <a:pt x="120" y="127"/>
                    </a:lnTo>
                    <a:lnTo>
                      <a:pt x="119" y="111"/>
                    </a:lnTo>
                    <a:lnTo>
                      <a:pt x="119" y="92"/>
                    </a:lnTo>
                    <a:lnTo>
                      <a:pt x="122" y="73"/>
                    </a:lnTo>
                    <a:lnTo>
                      <a:pt x="124" y="65"/>
                    </a:lnTo>
                    <a:lnTo>
                      <a:pt x="127" y="56"/>
                    </a:lnTo>
                    <a:lnTo>
                      <a:pt x="130" y="47"/>
                    </a:lnTo>
                    <a:lnTo>
                      <a:pt x="134" y="38"/>
                    </a:lnTo>
                    <a:lnTo>
                      <a:pt x="139" y="31"/>
                    </a:lnTo>
                    <a:lnTo>
                      <a:pt x="146" y="24"/>
                    </a:lnTo>
                    <a:lnTo>
                      <a:pt x="152" y="18"/>
                    </a:lnTo>
                    <a:lnTo>
                      <a:pt x="159" y="12"/>
                    </a:lnTo>
                    <a:lnTo>
                      <a:pt x="168" y="7"/>
                    </a:lnTo>
                    <a:lnTo>
                      <a:pt x="178" y="4"/>
                    </a:lnTo>
                    <a:lnTo>
                      <a:pt x="178" y="4"/>
                    </a:lnTo>
                    <a:lnTo>
                      <a:pt x="193" y="1"/>
                    </a:lnTo>
                    <a:lnTo>
                      <a:pt x="209" y="0"/>
                    </a:lnTo>
                    <a:lnTo>
                      <a:pt x="209" y="0"/>
                    </a:lnTo>
                    <a:lnTo>
                      <a:pt x="224" y="1"/>
                    </a:lnTo>
                    <a:lnTo>
                      <a:pt x="239" y="4"/>
                    </a:lnTo>
                    <a:lnTo>
                      <a:pt x="252" y="9"/>
                    </a:lnTo>
                    <a:lnTo>
                      <a:pt x="265" y="17"/>
                    </a:lnTo>
                    <a:lnTo>
                      <a:pt x="278" y="27"/>
                    </a:lnTo>
                    <a:lnTo>
                      <a:pt x="288" y="38"/>
                    </a:lnTo>
                    <a:lnTo>
                      <a:pt x="297" y="51"/>
                    </a:lnTo>
                    <a:lnTo>
                      <a:pt x="307" y="66"/>
                    </a:lnTo>
                    <a:lnTo>
                      <a:pt x="307" y="66"/>
                    </a:lnTo>
                    <a:lnTo>
                      <a:pt x="315" y="86"/>
                    </a:lnTo>
                    <a:lnTo>
                      <a:pt x="321" y="103"/>
                    </a:lnTo>
                    <a:lnTo>
                      <a:pt x="322" y="113"/>
                    </a:lnTo>
                    <a:lnTo>
                      <a:pt x="323" y="121"/>
                    </a:lnTo>
                    <a:lnTo>
                      <a:pt x="324" y="129"/>
                    </a:lnTo>
                    <a:lnTo>
                      <a:pt x="323" y="137"/>
                    </a:lnTo>
                    <a:lnTo>
                      <a:pt x="322" y="146"/>
                    </a:lnTo>
                    <a:lnTo>
                      <a:pt x="320" y="153"/>
                    </a:lnTo>
                    <a:lnTo>
                      <a:pt x="318" y="161"/>
                    </a:lnTo>
                    <a:lnTo>
                      <a:pt x="314" y="168"/>
                    </a:lnTo>
                    <a:lnTo>
                      <a:pt x="310" y="177"/>
                    </a:lnTo>
                    <a:lnTo>
                      <a:pt x="306" y="184"/>
                    </a:lnTo>
                    <a:lnTo>
                      <a:pt x="293" y="199"/>
                    </a:lnTo>
                    <a:lnTo>
                      <a:pt x="291" y="201"/>
                    </a:lnTo>
                    <a:lnTo>
                      <a:pt x="284" y="210"/>
                    </a:lnTo>
                    <a:lnTo>
                      <a:pt x="295" y="211"/>
                    </a:lnTo>
                    <a:lnTo>
                      <a:pt x="295" y="211"/>
                    </a:lnTo>
                    <a:lnTo>
                      <a:pt x="312" y="212"/>
                    </a:lnTo>
                    <a:lnTo>
                      <a:pt x="312" y="212"/>
                    </a:lnTo>
                    <a:lnTo>
                      <a:pt x="328" y="211"/>
                    </a:lnTo>
                    <a:lnTo>
                      <a:pt x="344" y="209"/>
                    </a:lnTo>
                    <a:lnTo>
                      <a:pt x="344" y="209"/>
                    </a:lnTo>
                    <a:lnTo>
                      <a:pt x="366" y="205"/>
                    </a:lnTo>
                    <a:lnTo>
                      <a:pt x="366" y="205"/>
                    </a:lnTo>
                    <a:lnTo>
                      <a:pt x="410" y="196"/>
                    </a:lnTo>
                    <a:lnTo>
                      <a:pt x="432" y="191"/>
                    </a:lnTo>
                    <a:lnTo>
                      <a:pt x="453" y="185"/>
                    </a:lnTo>
                    <a:lnTo>
                      <a:pt x="453" y="185"/>
                    </a:lnTo>
                    <a:lnTo>
                      <a:pt x="467" y="180"/>
                    </a:lnTo>
                    <a:lnTo>
                      <a:pt x="482" y="174"/>
                    </a:lnTo>
                    <a:lnTo>
                      <a:pt x="498" y="166"/>
                    </a:lnTo>
                    <a:lnTo>
                      <a:pt x="513" y="157"/>
                    </a:lnTo>
                    <a:lnTo>
                      <a:pt x="528" y="147"/>
                    </a:lnTo>
                    <a:lnTo>
                      <a:pt x="534" y="142"/>
                    </a:lnTo>
                    <a:lnTo>
                      <a:pt x="540" y="135"/>
                    </a:lnTo>
                    <a:lnTo>
                      <a:pt x="545" y="129"/>
                    </a:lnTo>
                    <a:lnTo>
                      <a:pt x="549" y="122"/>
                    </a:lnTo>
                    <a:lnTo>
                      <a:pt x="553" y="115"/>
                    </a:lnTo>
                    <a:lnTo>
                      <a:pt x="555" y="106"/>
                    </a:lnTo>
                    <a:lnTo>
                      <a:pt x="555" y="106"/>
                    </a:lnTo>
                    <a:lnTo>
                      <a:pt x="557" y="103"/>
                    </a:lnTo>
                    <a:lnTo>
                      <a:pt x="558" y="100"/>
                    </a:lnTo>
                    <a:lnTo>
                      <a:pt x="560" y="98"/>
                    </a:lnTo>
                    <a:lnTo>
                      <a:pt x="562" y="96"/>
                    </a:lnTo>
                    <a:lnTo>
                      <a:pt x="567" y="95"/>
                    </a:lnTo>
                    <a:lnTo>
                      <a:pt x="570" y="94"/>
                    </a:lnTo>
                    <a:lnTo>
                      <a:pt x="570" y="94"/>
                    </a:lnTo>
                    <a:lnTo>
                      <a:pt x="575" y="95"/>
                    </a:lnTo>
                    <a:lnTo>
                      <a:pt x="579" y="96"/>
                    </a:lnTo>
                    <a:lnTo>
                      <a:pt x="584" y="99"/>
                    </a:lnTo>
                    <a:lnTo>
                      <a:pt x="587" y="102"/>
                    </a:lnTo>
                    <a:lnTo>
                      <a:pt x="587" y="102"/>
                    </a:lnTo>
                    <a:lnTo>
                      <a:pt x="588" y="104"/>
                    </a:lnTo>
                    <a:lnTo>
                      <a:pt x="590" y="107"/>
                    </a:lnTo>
                    <a:lnTo>
                      <a:pt x="590" y="113"/>
                    </a:lnTo>
                    <a:lnTo>
                      <a:pt x="590" y="117"/>
                    </a:lnTo>
                    <a:lnTo>
                      <a:pt x="590" y="117"/>
                    </a:lnTo>
                    <a:lnTo>
                      <a:pt x="587" y="128"/>
                    </a:lnTo>
                    <a:lnTo>
                      <a:pt x="582" y="138"/>
                    </a:lnTo>
                    <a:lnTo>
                      <a:pt x="576" y="149"/>
                    </a:lnTo>
                    <a:lnTo>
                      <a:pt x="570" y="157"/>
                    </a:lnTo>
                    <a:lnTo>
                      <a:pt x="562" y="165"/>
                    </a:lnTo>
                    <a:lnTo>
                      <a:pt x="554" y="174"/>
                    </a:lnTo>
                    <a:lnTo>
                      <a:pt x="544" y="181"/>
                    </a:lnTo>
                    <a:lnTo>
                      <a:pt x="534" y="187"/>
                    </a:lnTo>
                    <a:lnTo>
                      <a:pt x="524" y="193"/>
                    </a:lnTo>
                    <a:lnTo>
                      <a:pt x="513" y="199"/>
                    </a:lnTo>
                    <a:lnTo>
                      <a:pt x="491" y="209"/>
                    </a:lnTo>
                    <a:lnTo>
                      <a:pt x="469" y="217"/>
                    </a:lnTo>
                    <a:lnTo>
                      <a:pt x="447" y="224"/>
                    </a:lnTo>
                    <a:lnTo>
                      <a:pt x="447" y="224"/>
                    </a:lnTo>
                    <a:lnTo>
                      <a:pt x="410" y="235"/>
                    </a:lnTo>
                    <a:lnTo>
                      <a:pt x="376" y="242"/>
                    </a:lnTo>
                    <a:lnTo>
                      <a:pt x="359" y="245"/>
                    </a:lnTo>
                    <a:lnTo>
                      <a:pt x="344" y="246"/>
                    </a:lnTo>
                    <a:lnTo>
                      <a:pt x="328" y="247"/>
                    </a:lnTo>
                    <a:lnTo>
                      <a:pt x="314" y="248"/>
                    </a:lnTo>
                    <a:lnTo>
                      <a:pt x="314" y="248"/>
                    </a:lnTo>
                    <a:lnTo>
                      <a:pt x="314" y="248"/>
                    </a:lnTo>
                    <a:lnTo>
                      <a:pt x="296" y="247"/>
                    </a:lnTo>
                    <a:lnTo>
                      <a:pt x="279" y="245"/>
                    </a:lnTo>
                    <a:lnTo>
                      <a:pt x="262" y="242"/>
                    </a:lnTo>
                    <a:lnTo>
                      <a:pt x="247" y="238"/>
                    </a:lnTo>
                    <a:lnTo>
                      <a:pt x="245" y="238"/>
                    </a:lnTo>
                    <a:lnTo>
                      <a:pt x="243" y="239"/>
                    </a:lnTo>
                    <a:lnTo>
                      <a:pt x="243" y="239"/>
                    </a:lnTo>
                    <a:lnTo>
                      <a:pt x="231" y="244"/>
                    </a:lnTo>
                    <a:lnTo>
                      <a:pt x="220" y="249"/>
                    </a:lnTo>
                    <a:lnTo>
                      <a:pt x="209" y="253"/>
                    </a:lnTo>
                    <a:lnTo>
                      <a:pt x="197" y="256"/>
                    </a:lnTo>
                    <a:lnTo>
                      <a:pt x="186" y="259"/>
                    </a:lnTo>
                    <a:lnTo>
                      <a:pt x="174" y="261"/>
                    </a:lnTo>
                    <a:lnTo>
                      <a:pt x="163" y="262"/>
                    </a:lnTo>
                    <a:lnTo>
                      <a:pt x="152" y="263"/>
                    </a:lnTo>
                    <a:lnTo>
                      <a:pt x="152" y="263"/>
                    </a:lnTo>
                    <a:close/>
                    <a:moveTo>
                      <a:pt x="204" y="37"/>
                    </a:moveTo>
                    <a:lnTo>
                      <a:pt x="204" y="37"/>
                    </a:lnTo>
                    <a:lnTo>
                      <a:pt x="196" y="38"/>
                    </a:lnTo>
                    <a:lnTo>
                      <a:pt x="188" y="40"/>
                    </a:lnTo>
                    <a:lnTo>
                      <a:pt x="180" y="43"/>
                    </a:lnTo>
                    <a:lnTo>
                      <a:pt x="171" y="50"/>
                    </a:lnTo>
                    <a:lnTo>
                      <a:pt x="165" y="57"/>
                    </a:lnTo>
                    <a:lnTo>
                      <a:pt x="160" y="66"/>
                    </a:lnTo>
                    <a:lnTo>
                      <a:pt x="157" y="79"/>
                    </a:lnTo>
                    <a:lnTo>
                      <a:pt x="155" y="92"/>
                    </a:lnTo>
                    <a:lnTo>
                      <a:pt x="155" y="92"/>
                    </a:lnTo>
                    <a:lnTo>
                      <a:pt x="155" y="101"/>
                    </a:lnTo>
                    <a:lnTo>
                      <a:pt x="156" y="110"/>
                    </a:lnTo>
                    <a:lnTo>
                      <a:pt x="157" y="118"/>
                    </a:lnTo>
                    <a:lnTo>
                      <a:pt x="159" y="125"/>
                    </a:lnTo>
                    <a:lnTo>
                      <a:pt x="161" y="132"/>
                    </a:lnTo>
                    <a:lnTo>
                      <a:pt x="164" y="139"/>
                    </a:lnTo>
                    <a:lnTo>
                      <a:pt x="172" y="151"/>
                    </a:lnTo>
                    <a:lnTo>
                      <a:pt x="182" y="161"/>
                    </a:lnTo>
                    <a:lnTo>
                      <a:pt x="192" y="170"/>
                    </a:lnTo>
                    <a:lnTo>
                      <a:pt x="202" y="178"/>
                    </a:lnTo>
                    <a:lnTo>
                      <a:pt x="214" y="185"/>
                    </a:lnTo>
                    <a:lnTo>
                      <a:pt x="214" y="185"/>
                    </a:lnTo>
                    <a:lnTo>
                      <a:pt x="226" y="191"/>
                    </a:lnTo>
                    <a:lnTo>
                      <a:pt x="239" y="196"/>
                    </a:lnTo>
                    <a:lnTo>
                      <a:pt x="242" y="197"/>
                    </a:lnTo>
                    <a:lnTo>
                      <a:pt x="244" y="196"/>
                    </a:lnTo>
                    <a:lnTo>
                      <a:pt x="244" y="196"/>
                    </a:lnTo>
                    <a:lnTo>
                      <a:pt x="253" y="189"/>
                    </a:lnTo>
                    <a:lnTo>
                      <a:pt x="260" y="182"/>
                    </a:lnTo>
                    <a:lnTo>
                      <a:pt x="260" y="182"/>
                    </a:lnTo>
                    <a:lnTo>
                      <a:pt x="272" y="168"/>
                    </a:lnTo>
                    <a:lnTo>
                      <a:pt x="279" y="155"/>
                    </a:lnTo>
                    <a:lnTo>
                      <a:pt x="282" y="149"/>
                    </a:lnTo>
                    <a:lnTo>
                      <a:pt x="284" y="142"/>
                    </a:lnTo>
                    <a:lnTo>
                      <a:pt x="286" y="135"/>
                    </a:lnTo>
                    <a:lnTo>
                      <a:pt x="287" y="128"/>
                    </a:lnTo>
                    <a:lnTo>
                      <a:pt x="287" y="122"/>
                    </a:lnTo>
                    <a:lnTo>
                      <a:pt x="286" y="116"/>
                    </a:lnTo>
                    <a:lnTo>
                      <a:pt x="285" y="108"/>
                    </a:lnTo>
                    <a:lnTo>
                      <a:pt x="283" y="102"/>
                    </a:lnTo>
                    <a:lnTo>
                      <a:pt x="278" y="88"/>
                    </a:lnTo>
                    <a:lnTo>
                      <a:pt x="270" y="73"/>
                    </a:lnTo>
                    <a:lnTo>
                      <a:pt x="270" y="73"/>
                    </a:lnTo>
                    <a:lnTo>
                      <a:pt x="263" y="66"/>
                    </a:lnTo>
                    <a:lnTo>
                      <a:pt x="256" y="59"/>
                    </a:lnTo>
                    <a:lnTo>
                      <a:pt x="249" y="53"/>
                    </a:lnTo>
                    <a:lnTo>
                      <a:pt x="241" y="48"/>
                    </a:lnTo>
                    <a:lnTo>
                      <a:pt x="231" y="43"/>
                    </a:lnTo>
                    <a:lnTo>
                      <a:pt x="223" y="40"/>
                    </a:lnTo>
                    <a:lnTo>
                      <a:pt x="214" y="38"/>
                    </a:lnTo>
                    <a:lnTo>
                      <a:pt x="204" y="37"/>
                    </a:lnTo>
                    <a:lnTo>
                      <a:pt x="204" y="37"/>
                    </a:lnTo>
                    <a:close/>
                  </a:path>
                </a:pathLst>
              </a:custGeom>
              <a:solidFill>
                <a:srgbClr val="1E5AA4"/>
              </a:solidFill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58" name="Freeform 287"/>
              <p:cNvSpPr/>
              <p:nvPr/>
            </p:nvSpPr>
            <p:spPr bwMode="auto">
              <a:xfrm>
                <a:off x="2338388" y="2205038"/>
                <a:ext cx="153988" cy="179388"/>
              </a:xfrm>
              <a:custGeom>
                <a:avLst/>
                <a:gdLst/>
                <a:ahLst/>
                <a:cxnLst>
                  <a:cxn ang="0">
                    <a:pos x="273" y="340"/>
                  </a:cxn>
                  <a:cxn ang="0">
                    <a:pos x="263" y="337"/>
                  </a:cxn>
                  <a:cxn ang="0">
                    <a:pos x="259" y="333"/>
                  </a:cxn>
                  <a:cxn ang="0">
                    <a:pos x="256" y="326"/>
                  </a:cxn>
                  <a:cxn ang="0">
                    <a:pos x="255" y="319"/>
                  </a:cxn>
                  <a:cxn ang="0">
                    <a:pos x="253" y="317"/>
                  </a:cxn>
                  <a:cxn ang="0">
                    <a:pos x="250" y="316"/>
                  </a:cxn>
                  <a:cxn ang="0">
                    <a:pos x="246" y="308"/>
                  </a:cxn>
                  <a:cxn ang="0">
                    <a:pos x="244" y="298"/>
                  </a:cxn>
                  <a:cxn ang="0">
                    <a:pos x="242" y="288"/>
                  </a:cxn>
                  <a:cxn ang="0">
                    <a:pos x="236" y="260"/>
                  </a:cxn>
                  <a:cxn ang="0">
                    <a:pos x="233" y="253"/>
                  </a:cxn>
                  <a:cxn ang="0">
                    <a:pos x="221" y="231"/>
                  </a:cxn>
                  <a:cxn ang="0">
                    <a:pos x="215" y="222"/>
                  </a:cxn>
                  <a:cxn ang="0">
                    <a:pos x="210" y="213"/>
                  </a:cxn>
                  <a:cxn ang="0">
                    <a:pos x="203" y="195"/>
                  </a:cxn>
                  <a:cxn ang="0">
                    <a:pos x="194" y="174"/>
                  </a:cxn>
                  <a:cxn ang="0">
                    <a:pos x="191" y="168"/>
                  </a:cxn>
                  <a:cxn ang="0">
                    <a:pos x="175" y="146"/>
                  </a:cxn>
                  <a:cxn ang="0">
                    <a:pos x="157" y="125"/>
                  </a:cxn>
                  <a:cxn ang="0">
                    <a:pos x="138" y="106"/>
                  </a:cxn>
                  <a:cxn ang="0">
                    <a:pos x="93" y="73"/>
                  </a:cxn>
                  <a:cxn ang="0">
                    <a:pos x="41" y="46"/>
                  </a:cxn>
                  <a:cxn ang="0">
                    <a:pos x="13" y="36"/>
                  </a:cxn>
                  <a:cxn ang="0">
                    <a:pos x="6" y="32"/>
                  </a:cxn>
                  <a:cxn ang="0">
                    <a:pos x="2" y="27"/>
                  </a:cxn>
                  <a:cxn ang="0">
                    <a:pos x="0" y="15"/>
                  </a:cxn>
                  <a:cxn ang="0">
                    <a:pos x="2" y="9"/>
                  </a:cxn>
                  <a:cxn ang="0">
                    <a:pos x="10" y="2"/>
                  </a:cxn>
                  <a:cxn ang="0">
                    <a:pos x="15" y="0"/>
                  </a:cxn>
                  <a:cxn ang="0">
                    <a:pos x="21" y="1"/>
                  </a:cxn>
                  <a:cxn ang="0">
                    <a:pos x="50" y="11"/>
                  </a:cxn>
                  <a:cxn ang="0">
                    <a:pos x="101" y="36"/>
                  </a:cxn>
                  <a:cxn ang="0">
                    <a:pos x="146" y="66"/>
                  </a:cxn>
                  <a:cxn ang="0">
                    <a:pos x="184" y="101"/>
                  </a:cxn>
                  <a:cxn ang="0">
                    <a:pos x="201" y="121"/>
                  </a:cxn>
                  <a:cxn ang="0">
                    <a:pos x="214" y="142"/>
                  </a:cxn>
                  <a:cxn ang="0">
                    <a:pos x="226" y="166"/>
                  </a:cxn>
                  <a:cxn ang="0">
                    <a:pos x="239" y="194"/>
                  </a:cxn>
                  <a:cxn ang="0">
                    <a:pos x="257" y="219"/>
                  </a:cxn>
                  <a:cxn ang="0">
                    <a:pos x="263" y="226"/>
                  </a:cxn>
                  <a:cxn ang="0">
                    <a:pos x="271" y="243"/>
                  </a:cxn>
                  <a:cxn ang="0">
                    <a:pos x="276" y="263"/>
                  </a:cxn>
                  <a:cxn ang="0">
                    <a:pos x="281" y="293"/>
                  </a:cxn>
                  <a:cxn ang="0">
                    <a:pos x="282" y="296"/>
                  </a:cxn>
                  <a:cxn ang="0">
                    <a:pos x="287" y="302"/>
                  </a:cxn>
                  <a:cxn ang="0">
                    <a:pos x="291" y="314"/>
                  </a:cxn>
                  <a:cxn ang="0">
                    <a:pos x="291" y="322"/>
                  </a:cxn>
                  <a:cxn ang="0">
                    <a:pos x="290" y="329"/>
                  </a:cxn>
                  <a:cxn ang="0">
                    <a:pos x="286" y="336"/>
                  </a:cxn>
                  <a:cxn ang="0">
                    <a:pos x="279" y="339"/>
                  </a:cxn>
                  <a:cxn ang="0">
                    <a:pos x="273" y="340"/>
                  </a:cxn>
                </a:cxnLst>
                <a:rect l="0" t="0" r="r" b="b"/>
                <a:pathLst>
                  <a:path w="291" h="340">
                    <a:moveTo>
                      <a:pt x="273" y="340"/>
                    </a:moveTo>
                    <a:lnTo>
                      <a:pt x="273" y="340"/>
                    </a:lnTo>
                    <a:lnTo>
                      <a:pt x="266" y="339"/>
                    </a:lnTo>
                    <a:lnTo>
                      <a:pt x="263" y="337"/>
                    </a:lnTo>
                    <a:lnTo>
                      <a:pt x="261" y="336"/>
                    </a:lnTo>
                    <a:lnTo>
                      <a:pt x="259" y="333"/>
                    </a:lnTo>
                    <a:lnTo>
                      <a:pt x="257" y="329"/>
                    </a:lnTo>
                    <a:lnTo>
                      <a:pt x="256" y="326"/>
                    </a:lnTo>
                    <a:lnTo>
                      <a:pt x="255" y="322"/>
                    </a:lnTo>
                    <a:lnTo>
                      <a:pt x="255" y="319"/>
                    </a:lnTo>
                    <a:lnTo>
                      <a:pt x="253" y="317"/>
                    </a:lnTo>
                    <a:lnTo>
                      <a:pt x="253" y="317"/>
                    </a:lnTo>
                    <a:lnTo>
                      <a:pt x="250" y="316"/>
                    </a:lnTo>
                    <a:lnTo>
                      <a:pt x="250" y="316"/>
                    </a:lnTo>
                    <a:lnTo>
                      <a:pt x="247" y="312"/>
                    </a:lnTo>
                    <a:lnTo>
                      <a:pt x="246" y="308"/>
                    </a:lnTo>
                    <a:lnTo>
                      <a:pt x="246" y="308"/>
                    </a:lnTo>
                    <a:lnTo>
                      <a:pt x="244" y="298"/>
                    </a:lnTo>
                    <a:lnTo>
                      <a:pt x="242" y="288"/>
                    </a:lnTo>
                    <a:lnTo>
                      <a:pt x="242" y="288"/>
                    </a:lnTo>
                    <a:lnTo>
                      <a:pt x="240" y="275"/>
                    </a:lnTo>
                    <a:lnTo>
                      <a:pt x="236" y="260"/>
                    </a:lnTo>
                    <a:lnTo>
                      <a:pt x="236" y="260"/>
                    </a:lnTo>
                    <a:lnTo>
                      <a:pt x="233" y="253"/>
                    </a:lnTo>
                    <a:lnTo>
                      <a:pt x="230" y="246"/>
                    </a:lnTo>
                    <a:lnTo>
                      <a:pt x="221" y="231"/>
                    </a:lnTo>
                    <a:lnTo>
                      <a:pt x="221" y="231"/>
                    </a:lnTo>
                    <a:lnTo>
                      <a:pt x="215" y="222"/>
                    </a:lnTo>
                    <a:lnTo>
                      <a:pt x="210" y="213"/>
                    </a:lnTo>
                    <a:lnTo>
                      <a:pt x="210" y="213"/>
                    </a:lnTo>
                    <a:lnTo>
                      <a:pt x="203" y="195"/>
                    </a:lnTo>
                    <a:lnTo>
                      <a:pt x="203" y="195"/>
                    </a:lnTo>
                    <a:lnTo>
                      <a:pt x="197" y="181"/>
                    </a:lnTo>
                    <a:lnTo>
                      <a:pt x="194" y="174"/>
                    </a:lnTo>
                    <a:lnTo>
                      <a:pt x="191" y="168"/>
                    </a:lnTo>
                    <a:lnTo>
                      <a:pt x="191" y="168"/>
                    </a:lnTo>
                    <a:lnTo>
                      <a:pt x="183" y="157"/>
                    </a:lnTo>
                    <a:lnTo>
                      <a:pt x="175" y="146"/>
                    </a:lnTo>
                    <a:lnTo>
                      <a:pt x="167" y="135"/>
                    </a:lnTo>
                    <a:lnTo>
                      <a:pt x="157" y="125"/>
                    </a:lnTo>
                    <a:lnTo>
                      <a:pt x="148" y="116"/>
                    </a:lnTo>
                    <a:lnTo>
                      <a:pt x="138" y="106"/>
                    </a:lnTo>
                    <a:lnTo>
                      <a:pt x="116" y="89"/>
                    </a:lnTo>
                    <a:lnTo>
                      <a:pt x="93" y="73"/>
                    </a:lnTo>
                    <a:lnTo>
                      <a:pt x="68" y="59"/>
                    </a:lnTo>
                    <a:lnTo>
                      <a:pt x="41" y="46"/>
                    </a:lnTo>
                    <a:lnTo>
                      <a:pt x="13" y="36"/>
                    </a:lnTo>
                    <a:lnTo>
                      <a:pt x="13" y="36"/>
                    </a:lnTo>
                    <a:lnTo>
                      <a:pt x="9" y="35"/>
                    </a:lnTo>
                    <a:lnTo>
                      <a:pt x="6" y="32"/>
                    </a:lnTo>
                    <a:lnTo>
                      <a:pt x="4" y="30"/>
                    </a:lnTo>
                    <a:lnTo>
                      <a:pt x="2" y="27"/>
                    </a:lnTo>
                    <a:lnTo>
                      <a:pt x="0" y="22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2" y="9"/>
                    </a:lnTo>
                    <a:lnTo>
                      <a:pt x="5" y="5"/>
                    </a:lnTo>
                    <a:lnTo>
                      <a:pt x="10" y="2"/>
                    </a:lnTo>
                    <a:lnTo>
                      <a:pt x="12" y="1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50" y="11"/>
                    </a:lnTo>
                    <a:lnTo>
                      <a:pt x="76" y="24"/>
                    </a:lnTo>
                    <a:lnTo>
                      <a:pt x="101" y="36"/>
                    </a:lnTo>
                    <a:lnTo>
                      <a:pt x="124" y="51"/>
                    </a:lnTo>
                    <a:lnTo>
                      <a:pt x="146" y="66"/>
                    </a:lnTo>
                    <a:lnTo>
                      <a:pt x="166" y="83"/>
                    </a:lnTo>
                    <a:lnTo>
                      <a:pt x="184" y="101"/>
                    </a:lnTo>
                    <a:lnTo>
                      <a:pt x="201" y="121"/>
                    </a:lnTo>
                    <a:lnTo>
                      <a:pt x="201" y="121"/>
                    </a:lnTo>
                    <a:lnTo>
                      <a:pt x="208" y="131"/>
                    </a:lnTo>
                    <a:lnTo>
                      <a:pt x="214" y="142"/>
                    </a:lnTo>
                    <a:lnTo>
                      <a:pt x="226" y="166"/>
                    </a:lnTo>
                    <a:lnTo>
                      <a:pt x="226" y="166"/>
                    </a:lnTo>
                    <a:lnTo>
                      <a:pt x="232" y="180"/>
                    </a:lnTo>
                    <a:lnTo>
                      <a:pt x="239" y="194"/>
                    </a:lnTo>
                    <a:lnTo>
                      <a:pt x="247" y="208"/>
                    </a:lnTo>
                    <a:lnTo>
                      <a:pt x="257" y="219"/>
                    </a:lnTo>
                    <a:lnTo>
                      <a:pt x="257" y="219"/>
                    </a:lnTo>
                    <a:lnTo>
                      <a:pt x="263" y="226"/>
                    </a:lnTo>
                    <a:lnTo>
                      <a:pt x="267" y="234"/>
                    </a:lnTo>
                    <a:lnTo>
                      <a:pt x="271" y="243"/>
                    </a:lnTo>
                    <a:lnTo>
                      <a:pt x="274" y="253"/>
                    </a:lnTo>
                    <a:lnTo>
                      <a:pt x="276" y="263"/>
                    </a:lnTo>
                    <a:lnTo>
                      <a:pt x="278" y="274"/>
                    </a:lnTo>
                    <a:lnTo>
                      <a:pt x="281" y="293"/>
                    </a:lnTo>
                    <a:lnTo>
                      <a:pt x="281" y="295"/>
                    </a:lnTo>
                    <a:lnTo>
                      <a:pt x="282" y="296"/>
                    </a:lnTo>
                    <a:lnTo>
                      <a:pt x="282" y="296"/>
                    </a:lnTo>
                    <a:lnTo>
                      <a:pt x="287" y="302"/>
                    </a:lnTo>
                    <a:lnTo>
                      <a:pt x="289" y="308"/>
                    </a:lnTo>
                    <a:lnTo>
                      <a:pt x="291" y="314"/>
                    </a:lnTo>
                    <a:lnTo>
                      <a:pt x="291" y="322"/>
                    </a:lnTo>
                    <a:lnTo>
                      <a:pt x="291" y="322"/>
                    </a:lnTo>
                    <a:lnTo>
                      <a:pt x="291" y="326"/>
                    </a:lnTo>
                    <a:lnTo>
                      <a:pt x="290" y="329"/>
                    </a:lnTo>
                    <a:lnTo>
                      <a:pt x="288" y="333"/>
                    </a:lnTo>
                    <a:lnTo>
                      <a:pt x="286" y="336"/>
                    </a:lnTo>
                    <a:lnTo>
                      <a:pt x="282" y="337"/>
                    </a:lnTo>
                    <a:lnTo>
                      <a:pt x="279" y="339"/>
                    </a:lnTo>
                    <a:lnTo>
                      <a:pt x="273" y="340"/>
                    </a:lnTo>
                    <a:lnTo>
                      <a:pt x="273" y="340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59" name="Freeform 288"/>
              <p:cNvSpPr/>
              <p:nvPr/>
            </p:nvSpPr>
            <p:spPr bwMode="auto">
              <a:xfrm>
                <a:off x="2679700" y="2560638"/>
                <a:ext cx="160338" cy="195263"/>
              </a:xfrm>
              <a:custGeom>
                <a:avLst/>
                <a:gdLst/>
                <a:ahLst/>
                <a:cxnLst>
                  <a:cxn ang="0">
                    <a:pos x="287" y="368"/>
                  </a:cxn>
                  <a:cxn ang="0">
                    <a:pos x="277" y="366"/>
                  </a:cxn>
                  <a:cxn ang="0">
                    <a:pos x="273" y="362"/>
                  </a:cxn>
                  <a:cxn ang="0">
                    <a:pos x="270" y="355"/>
                  </a:cxn>
                  <a:cxn ang="0">
                    <a:pos x="269" y="351"/>
                  </a:cxn>
                  <a:cxn ang="0">
                    <a:pos x="268" y="325"/>
                  </a:cxn>
                  <a:cxn ang="0">
                    <a:pos x="262" y="297"/>
                  </a:cxn>
                  <a:cxn ang="0">
                    <a:pos x="246" y="240"/>
                  </a:cxn>
                  <a:cxn ang="0">
                    <a:pos x="220" y="187"/>
                  </a:cxn>
                  <a:cxn ang="0">
                    <a:pos x="205" y="165"/>
                  </a:cxn>
                  <a:cxn ang="0">
                    <a:pos x="188" y="144"/>
                  </a:cxn>
                  <a:cxn ang="0">
                    <a:pos x="169" y="123"/>
                  </a:cxn>
                  <a:cxn ang="0">
                    <a:pos x="137" y="92"/>
                  </a:cxn>
                  <a:cxn ang="0">
                    <a:pos x="114" y="74"/>
                  </a:cxn>
                  <a:cxn ang="0">
                    <a:pos x="101" y="65"/>
                  </a:cxn>
                  <a:cxn ang="0">
                    <a:pos x="70" y="52"/>
                  </a:cxn>
                  <a:cxn ang="0">
                    <a:pos x="39" y="44"/>
                  </a:cxn>
                  <a:cxn ang="0">
                    <a:pos x="12" y="37"/>
                  </a:cxn>
                  <a:cxn ang="0">
                    <a:pos x="8" y="34"/>
                  </a:cxn>
                  <a:cxn ang="0">
                    <a:pos x="3" y="30"/>
                  </a:cxn>
                  <a:cxn ang="0">
                    <a:pos x="0" y="22"/>
                  </a:cxn>
                  <a:cxn ang="0">
                    <a:pos x="0" y="16"/>
                  </a:cxn>
                  <a:cxn ang="0">
                    <a:pos x="4" y="6"/>
                  </a:cxn>
                  <a:cxn ang="0">
                    <a:pos x="12" y="1"/>
                  </a:cxn>
                  <a:cxn ang="0">
                    <a:pos x="16" y="0"/>
                  </a:cxn>
                  <a:cxn ang="0">
                    <a:pos x="22" y="1"/>
                  </a:cxn>
                  <a:cxn ang="0">
                    <a:pos x="51" y="10"/>
                  </a:cxn>
                  <a:cxn ang="0">
                    <a:pos x="92" y="22"/>
                  </a:cxn>
                  <a:cxn ang="0">
                    <a:pos x="112" y="30"/>
                  </a:cxn>
                  <a:cxn ang="0">
                    <a:pos x="131" y="43"/>
                  </a:cxn>
                  <a:cxn ang="0">
                    <a:pos x="159" y="64"/>
                  </a:cxn>
                  <a:cxn ang="0">
                    <a:pos x="205" y="108"/>
                  </a:cxn>
                  <a:cxn ang="0">
                    <a:pos x="223" y="128"/>
                  </a:cxn>
                  <a:cxn ang="0">
                    <a:pos x="256" y="178"/>
                  </a:cxn>
                  <a:cxn ang="0">
                    <a:pos x="281" y="233"/>
                  </a:cxn>
                  <a:cxn ang="0">
                    <a:pos x="298" y="290"/>
                  </a:cxn>
                  <a:cxn ang="0">
                    <a:pos x="304" y="331"/>
                  </a:cxn>
                  <a:cxn ang="0">
                    <a:pos x="305" y="345"/>
                  </a:cxn>
                  <a:cxn ang="0">
                    <a:pos x="305" y="351"/>
                  </a:cxn>
                  <a:cxn ang="0">
                    <a:pos x="304" y="359"/>
                  </a:cxn>
                  <a:cxn ang="0">
                    <a:pos x="300" y="364"/>
                  </a:cxn>
                  <a:cxn ang="0">
                    <a:pos x="293" y="367"/>
                  </a:cxn>
                  <a:cxn ang="0">
                    <a:pos x="287" y="368"/>
                  </a:cxn>
                </a:cxnLst>
                <a:rect l="0" t="0" r="r" b="b"/>
                <a:pathLst>
                  <a:path w="305" h="368">
                    <a:moveTo>
                      <a:pt x="287" y="368"/>
                    </a:moveTo>
                    <a:lnTo>
                      <a:pt x="287" y="368"/>
                    </a:lnTo>
                    <a:lnTo>
                      <a:pt x="280" y="367"/>
                    </a:lnTo>
                    <a:lnTo>
                      <a:pt x="277" y="366"/>
                    </a:lnTo>
                    <a:lnTo>
                      <a:pt x="275" y="364"/>
                    </a:lnTo>
                    <a:lnTo>
                      <a:pt x="273" y="362"/>
                    </a:lnTo>
                    <a:lnTo>
                      <a:pt x="271" y="359"/>
                    </a:lnTo>
                    <a:lnTo>
                      <a:pt x="270" y="355"/>
                    </a:lnTo>
                    <a:lnTo>
                      <a:pt x="269" y="351"/>
                    </a:lnTo>
                    <a:lnTo>
                      <a:pt x="269" y="351"/>
                    </a:lnTo>
                    <a:lnTo>
                      <a:pt x="269" y="338"/>
                    </a:lnTo>
                    <a:lnTo>
                      <a:pt x="268" y="325"/>
                    </a:lnTo>
                    <a:lnTo>
                      <a:pt x="265" y="310"/>
                    </a:lnTo>
                    <a:lnTo>
                      <a:pt x="262" y="297"/>
                    </a:lnTo>
                    <a:lnTo>
                      <a:pt x="255" y="269"/>
                    </a:lnTo>
                    <a:lnTo>
                      <a:pt x="246" y="240"/>
                    </a:lnTo>
                    <a:lnTo>
                      <a:pt x="234" y="213"/>
                    </a:lnTo>
                    <a:lnTo>
                      <a:pt x="220" y="187"/>
                    </a:lnTo>
                    <a:lnTo>
                      <a:pt x="213" y="176"/>
                    </a:lnTo>
                    <a:lnTo>
                      <a:pt x="205" y="165"/>
                    </a:lnTo>
                    <a:lnTo>
                      <a:pt x="197" y="153"/>
                    </a:lnTo>
                    <a:lnTo>
                      <a:pt x="188" y="144"/>
                    </a:lnTo>
                    <a:lnTo>
                      <a:pt x="188" y="144"/>
                    </a:lnTo>
                    <a:lnTo>
                      <a:pt x="169" y="123"/>
                    </a:lnTo>
                    <a:lnTo>
                      <a:pt x="149" y="103"/>
                    </a:lnTo>
                    <a:lnTo>
                      <a:pt x="137" y="92"/>
                    </a:lnTo>
                    <a:lnTo>
                      <a:pt x="126" y="83"/>
                    </a:lnTo>
                    <a:lnTo>
                      <a:pt x="114" y="74"/>
                    </a:lnTo>
                    <a:lnTo>
                      <a:pt x="101" y="65"/>
                    </a:lnTo>
                    <a:lnTo>
                      <a:pt x="101" y="65"/>
                    </a:lnTo>
                    <a:lnTo>
                      <a:pt x="86" y="58"/>
                    </a:lnTo>
                    <a:lnTo>
                      <a:pt x="70" y="52"/>
                    </a:lnTo>
                    <a:lnTo>
                      <a:pt x="55" y="48"/>
                    </a:lnTo>
                    <a:lnTo>
                      <a:pt x="39" y="44"/>
                    </a:lnTo>
                    <a:lnTo>
                      <a:pt x="39" y="44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8" y="34"/>
                    </a:lnTo>
                    <a:lnTo>
                      <a:pt x="5" y="32"/>
                    </a:lnTo>
                    <a:lnTo>
                      <a:pt x="3" y="30"/>
                    </a:lnTo>
                    <a:lnTo>
                      <a:pt x="1" y="28"/>
                    </a:lnTo>
                    <a:lnTo>
                      <a:pt x="0" y="22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" y="11"/>
                    </a:lnTo>
                    <a:lnTo>
                      <a:pt x="4" y="6"/>
                    </a:lnTo>
                    <a:lnTo>
                      <a:pt x="9" y="2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51" y="10"/>
                    </a:lnTo>
                    <a:lnTo>
                      <a:pt x="51" y="10"/>
                    </a:lnTo>
                    <a:lnTo>
                      <a:pt x="71" y="16"/>
                    </a:lnTo>
                    <a:lnTo>
                      <a:pt x="92" y="22"/>
                    </a:lnTo>
                    <a:lnTo>
                      <a:pt x="102" y="26"/>
                    </a:lnTo>
                    <a:lnTo>
                      <a:pt x="112" y="30"/>
                    </a:lnTo>
                    <a:lnTo>
                      <a:pt x="122" y="37"/>
                    </a:lnTo>
                    <a:lnTo>
                      <a:pt x="131" y="43"/>
                    </a:lnTo>
                    <a:lnTo>
                      <a:pt x="131" y="43"/>
                    </a:lnTo>
                    <a:lnTo>
                      <a:pt x="159" y="64"/>
                    </a:lnTo>
                    <a:lnTo>
                      <a:pt x="184" y="86"/>
                    </a:lnTo>
                    <a:lnTo>
                      <a:pt x="205" y="108"/>
                    </a:lnTo>
                    <a:lnTo>
                      <a:pt x="223" y="128"/>
                    </a:lnTo>
                    <a:lnTo>
                      <a:pt x="223" y="128"/>
                    </a:lnTo>
                    <a:lnTo>
                      <a:pt x="241" y="152"/>
                    </a:lnTo>
                    <a:lnTo>
                      <a:pt x="256" y="178"/>
                    </a:lnTo>
                    <a:lnTo>
                      <a:pt x="270" y="205"/>
                    </a:lnTo>
                    <a:lnTo>
                      <a:pt x="281" y="233"/>
                    </a:lnTo>
                    <a:lnTo>
                      <a:pt x="290" y="262"/>
                    </a:lnTo>
                    <a:lnTo>
                      <a:pt x="298" y="290"/>
                    </a:lnTo>
                    <a:lnTo>
                      <a:pt x="303" y="317"/>
                    </a:lnTo>
                    <a:lnTo>
                      <a:pt x="304" y="331"/>
                    </a:lnTo>
                    <a:lnTo>
                      <a:pt x="305" y="344"/>
                    </a:lnTo>
                    <a:lnTo>
                      <a:pt x="305" y="345"/>
                    </a:lnTo>
                    <a:lnTo>
                      <a:pt x="305" y="351"/>
                    </a:lnTo>
                    <a:lnTo>
                      <a:pt x="305" y="351"/>
                    </a:lnTo>
                    <a:lnTo>
                      <a:pt x="305" y="355"/>
                    </a:lnTo>
                    <a:lnTo>
                      <a:pt x="304" y="359"/>
                    </a:lnTo>
                    <a:lnTo>
                      <a:pt x="302" y="362"/>
                    </a:lnTo>
                    <a:lnTo>
                      <a:pt x="300" y="364"/>
                    </a:lnTo>
                    <a:lnTo>
                      <a:pt x="296" y="366"/>
                    </a:lnTo>
                    <a:lnTo>
                      <a:pt x="293" y="367"/>
                    </a:lnTo>
                    <a:lnTo>
                      <a:pt x="287" y="368"/>
                    </a:lnTo>
                    <a:lnTo>
                      <a:pt x="287" y="368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</p:grpSp>
      </p:grpSp>
      <p:grpSp>
        <p:nvGrpSpPr>
          <p:cNvPr id="260" name="组合 319"/>
          <p:cNvGrpSpPr/>
          <p:nvPr/>
        </p:nvGrpSpPr>
        <p:grpSpPr>
          <a:xfrm>
            <a:off x="6156374" y="4908846"/>
            <a:ext cx="593675" cy="599655"/>
            <a:chOff x="1746814" y="4589712"/>
            <a:chExt cx="889884" cy="898847"/>
          </a:xfrm>
        </p:grpSpPr>
        <p:sp>
          <p:nvSpPr>
            <p:cNvPr id="261" name="椭圆 31"/>
            <p:cNvSpPr/>
            <p:nvPr/>
          </p:nvSpPr>
          <p:spPr>
            <a:xfrm rot="15654318">
              <a:off x="1742332" y="4594194"/>
              <a:ext cx="898847" cy="889884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ahLst/>
              <a:cxnLst>
                <a:cxn ang="0">
                  <a:pos x="connsiteX0-321" y="connsiteY0-322"/>
                </a:cxn>
                <a:cxn ang="0">
                  <a:pos x="connsiteX1-323" y="connsiteY1-324"/>
                </a:cxn>
                <a:cxn ang="0">
                  <a:pos x="connsiteX2-325" y="connsiteY2-326"/>
                </a:cxn>
                <a:cxn ang="0">
                  <a:pos x="connsiteX3-327" y="connsiteY3-328"/>
                </a:cxn>
                <a:cxn ang="0">
                  <a:pos x="connsiteX4-329" y="connsiteY4-330"/>
                </a:cxn>
                <a:cxn ang="0">
                  <a:pos x="connsiteX5-331" y="connsiteY5-33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noFill/>
            <a:ln w="25400" cap="rnd">
              <a:solidFill>
                <a:srgbClr val="1E5AA4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AE7F4F"/>
                </a:solidFill>
              </a:endParaRPr>
            </a:p>
          </p:txBody>
        </p:sp>
        <p:grpSp>
          <p:nvGrpSpPr>
            <p:cNvPr id="262" name="组合 321"/>
            <p:cNvGrpSpPr/>
            <p:nvPr/>
          </p:nvGrpSpPr>
          <p:grpSpPr>
            <a:xfrm>
              <a:off x="1962266" y="4747295"/>
              <a:ext cx="493308" cy="512373"/>
              <a:chOff x="2254250" y="2162175"/>
              <a:chExt cx="657225" cy="682625"/>
            </a:xfrm>
            <a:solidFill>
              <a:schemeClr val="bg1"/>
            </a:solidFill>
          </p:grpSpPr>
          <p:sp>
            <p:nvSpPr>
              <p:cNvPr id="263" name="Freeform 262"/>
              <p:cNvSpPr/>
              <p:nvPr/>
            </p:nvSpPr>
            <p:spPr bwMode="auto">
              <a:xfrm>
                <a:off x="2292350" y="2236788"/>
                <a:ext cx="38100" cy="179388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58" y="7"/>
                  </a:cxn>
                  <a:cxn ang="0">
                    <a:pos x="52" y="16"/>
                  </a:cxn>
                  <a:cxn ang="0">
                    <a:pos x="50" y="36"/>
                  </a:cxn>
                  <a:cxn ang="0">
                    <a:pos x="48" y="64"/>
                  </a:cxn>
                  <a:cxn ang="0">
                    <a:pos x="41" y="122"/>
                  </a:cxn>
                  <a:cxn ang="0">
                    <a:pos x="36" y="150"/>
                  </a:cxn>
                  <a:cxn ang="0">
                    <a:pos x="14" y="245"/>
                  </a:cxn>
                  <a:cxn ang="0">
                    <a:pos x="9" y="267"/>
                  </a:cxn>
                  <a:cxn ang="0">
                    <a:pos x="1" y="311"/>
                  </a:cxn>
                  <a:cxn ang="0">
                    <a:pos x="0" y="333"/>
                  </a:cxn>
                  <a:cxn ang="0">
                    <a:pos x="0" y="335"/>
                  </a:cxn>
                  <a:cxn ang="0">
                    <a:pos x="2" y="338"/>
                  </a:cxn>
                  <a:cxn ang="0">
                    <a:pos x="10" y="338"/>
                  </a:cxn>
                  <a:cxn ang="0">
                    <a:pos x="12" y="338"/>
                  </a:cxn>
                  <a:cxn ang="0">
                    <a:pos x="14" y="335"/>
                  </a:cxn>
                  <a:cxn ang="0">
                    <a:pos x="14" y="331"/>
                  </a:cxn>
                  <a:cxn ang="0">
                    <a:pos x="12" y="328"/>
                  </a:cxn>
                  <a:cxn ang="0">
                    <a:pos x="9" y="328"/>
                  </a:cxn>
                  <a:cxn ang="0">
                    <a:pos x="10" y="310"/>
                  </a:cxn>
                  <a:cxn ang="0">
                    <a:pos x="16" y="272"/>
                  </a:cxn>
                  <a:cxn ang="0">
                    <a:pos x="31" y="215"/>
                  </a:cxn>
                  <a:cxn ang="0">
                    <a:pos x="39" y="178"/>
                  </a:cxn>
                  <a:cxn ang="0">
                    <a:pos x="50" y="118"/>
                  </a:cxn>
                  <a:cxn ang="0">
                    <a:pos x="52" y="98"/>
                  </a:cxn>
                  <a:cxn ang="0">
                    <a:pos x="58" y="54"/>
                  </a:cxn>
                  <a:cxn ang="0">
                    <a:pos x="61" y="24"/>
                  </a:cxn>
                  <a:cxn ang="0">
                    <a:pos x="65" y="14"/>
                  </a:cxn>
                  <a:cxn ang="0">
                    <a:pos x="67" y="15"/>
                  </a:cxn>
                  <a:cxn ang="0">
                    <a:pos x="71" y="13"/>
                  </a:cxn>
                  <a:cxn ang="0">
                    <a:pos x="72" y="4"/>
                  </a:cxn>
                  <a:cxn ang="0">
                    <a:pos x="71" y="2"/>
                  </a:cxn>
                  <a:cxn ang="0">
                    <a:pos x="67" y="0"/>
                  </a:cxn>
                  <a:cxn ang="0">
                    <a:pos x="65" y="0"/>
                  </a:cxn>
                </a:cxnLst>
                <a:rect l="0" t="0" r="r" b="b"/>
                <a:pathLst>
                  <a:path w="72" h="338">
                    <a:moveTo>
                      <a:pt x="65" y="0"/>
                    </a:moveTo>
                    <a:lnTo>
                      <a:pt x="65" y="0"/>
                    </a:lnTo>
                    <a:lnTo>
                      <a:pt x="61" y="4"/>
                    </a:lnTo>
                    <a:lnTo>
                      <a:pt x="58" y="7"/>
                    </a:lnTo>
                    <a:lnTo>
                      <a:pt x="55" y="11"/>
                    </a:lnTo>
                    <a:lnTo>
                      <a:pt x="52" y="16"/>
                    </a:lnTo>
                    <a:lnTo>
                      <a:pt x="50" y="26"/>
                    </a:lnTo>
                    <a:lnTo>
                      <a:pt x="50" y="36"/>
                    </a:lnTo>
                    <a:lnTo>
                      <a:pt x="50" y="36"/>
                    </a:lnTo>
                    <a:lnTo>
                      <a:pt x="48" y="64"/>
                    </a:lnTo>
                    <a:lnTo>
                      <a:pt x="45" y="93"/>
                    </a:lnTo>
                    <a:lnTo>
                      <a:pt x="41" y="122"/>
                    </a:lnTo>
                    <a:lnTo>
                      <a:pt x="36" y="150"/>
                    </a:lnTo>
                    <a:lnTo>
                      <a:pt x="36" y="150"/>
                    </a:lnTo>
                    <a:lnTo>
                      <a:pt x="25" y="197"/>
                    </a:lnTo>
                    <a:lnTo>
                      <a:pt x="14" y="245"/>
                    </a:lnTo>
                    <a:lnTo>
                      <a:pt x="14" y="245"/>
                    </a:lnTo>
                    <a:lnTo>
                      <a:pt x="9" y="267"/>
                    </a:lnTo>
                    <a:lnTo>
                      <a:pt x="4" y="289"/>
                    </a:lnTo>
                    <a:lnTo>
                      <a:pt x="1" y="311"/>
                    </a:lnTo>
                    <a:lnTo>
                      <a:pt x="0" y="322"/>
                    </a:lnTo>
                    <a:lnTo>
                      <a:pt x="0" y="333"/>
                    </a:lnTo>
                    <a:lnTo>
                      <a:pt x="0" y="333"/>
                    </a:lnTo>
                    <a:lnTo>
                      <a:pt x="0" y="335"/>
                    </a:lnTo>
                    <a:lnTo>
                      <a:pt x="1" y="337"/>
                    </a:lnTo>
                    <a:lnTo>
                      <a:pt x="2" y="338"/>
                    </a:lnTo>
                    <a:lnTo>
                      <a:pt x="4" y="338"/>
                    </a:lnTo>
                    <a:lnTo>
                      <a:pt x="10" y="338"/>
                    </a:lnTo>
                    <a:lnTo>
                      <a:pt x="10" y="338"/>
                    </a:lnTo>
                    <a:lnTo>
                      <a:pt x="12" y="338"/>
                    </a:lnTo>
                    <a:lnTo>
                      <a:pt x="14" y="337"/>
                    </a:lnTo>
                    <a:lnTo>
                      <a:pt x="14" y="335"/>
                    </a:lnTo>
                    <a:lnTo>
                      <a:pt x="15" y="333"/>
                    </a:lnTo>
                    <a:lnTo>
                      <a:pt x="14" y="331"/>
                    </a:lnTo>
                    <a:lnTo>
                      <a:pt x="14" y="329"/>
                    </a:lnTo>
                    <a:lnTo>
                      <a:pt x="12" y="328"/>
                    </a:lnTo>
                    <a:lnTo>
                      <a:pt x="10" y="328"/>
                    </a:lnTo>
                    <a:lnTo>
                      <a:pt x="9" y="328"/>
                    </a:lnTo>
                    <a:lnTo>
                      <a:pt x="9" y="328"/>
                    </a:lnTo>
                    <a:lnTo>
                      <a:pt x="10" y="310"/>
                    </a:lnTo>
                    <a:lnTo>
                      <a:pt x="13" y="290"/>
                    </a:lnTo>
                    <a:lnTo>
                      <a:pt x="16" y="272"/>
                    </a:lnTo>
                    <a:lnTo>
                      <a:pt x="20" y="253"/>
                    </a:lnTo>
                    <a:lnTo>
                      <a:pt x="31" y="215"/>
                    </a:lnTo>
                    <a:lnTo>
                      <a:pt x="39" y="178"/>
                    </a:lnTo>
                    <a:lnTo>
                      <a:pt x="39" y="178"/>
                    </a:lnTo>
                    <a:lnTo>
                      <a:pt x="46" y="138"/>
                    </a:lnTo>
                    <a:lnTo>
                      <a:pt x="50" y="118"/>
                    </a:lnTo>
                    <a:lnTo>
                      <a:pt x="52" y="98"/>
                    </a:lnTo>
                    <a:lnTo>
                      <a:pt x="52" y="98"/>
                    </a:lnTo>
                    <a:lnTo>
                      <a:pt x="58" y="54"/>
                    </a:lnTo>
                    <a:lnTo>
                      <a:pt x="58" y="54"/>
                    </a:lnTo>
                    <a:lnTo>
                      <a:pt x="59" y="34"/>
                    </a:lnTo>
                    <a:lnTo>
                      <a:pt x="61" y="24"/>
                    </a:lnTo>
                    <a:lnTo>
                      <a:pt x="62" y="18"/>
                    </a:lnTo>
                    <a:lnTo>
                      <a:pt x="65" y="14"/>
                    </a:lnTo>
                    <a:lnTo>
                      <a:pt x="65" y="14"/>
                    </a:lnTo>
                    <a:lnTo>
                      <a:pt x="67" y="15"/>
                    </a:lnTo>
                    <a:lnTo>
                      <a:pt x="69" y="15"/>
                    </a:lnTo>
                    <a:lnTo>
                      <a:pt x="71" y="13"/>
                    </a:lnTo>
                    <a:lnTo>
                      <a:pt x="72" y="10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1" y="2"/>
                    </a:lnTo>
                    <a:lnTo>
                      <a:pt x="70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64" name="Freeform 263"/>
              <p:cNvSpPr/>
              <p:nvPr/>
            </p:nvSpPr>
            <p:spPr bwMode="auto">
              <a:xfrm>
                <a:off x="2309813" y="2203450"/>
                <a:ext cx="53975" cy="276225"/>
              </a:xfrm>
              <a:custGeom>
                <a:avLst/>
                <a:gdLst/>
                <a:ahLst/>
                <a:cxnLst>
                  <a:cxn ang="0">
                    <a:pos x="104" y="4"/>
                  </a:cxn>
                  <a:cxn ang="0">
                    <a:pos x="103" y="1"/>
                  </a:cxn>
                  <a:cxn ang="0">
                    <a:pos x="100" y="0"/>
                  </a:cxn>
                  <a:cxn ang="0">
                    <a:pos x="97" y="1"/>
                  </a:cxn>
                  <a:cxn ang="0">
                    <a:pos x="95" y="4"/>
                  </a:cxn>
                  <a:cxn ang="0">
                    <a:pos x="94" y="16"/>
                  </a:cxn>
                  <a:cxn ang="0">
                    <a:pos x="90" y="42"/>
                  </a:cxn>
                  <a:cxn ang="0">
                    <a:pos x="89" y="55"/>
                  </a:cxn>
                  <a:cxn ang="0">
                    <a:pos x="89" y="103"/>
                  </a:cxn>
                  <a:cxn ang="0">
                    <a:pos x="87" y="120"/>
                  </a:cxn>
                  <a:cxn ang="0">
                    <a:pos x="62" y="234"/>
                  </a:cxn>
                  <a:cxn ang="0">
                    <a:pos x="52" y="273"/>
                  </a:cxn>
                  <a:cxn ang="0">
                    <a:pos x="32" y="341"/>
                  </a:cxn>
                  <a:cxn ang="0">
                    <a:pos x="17" y="391"/>
                  </a:cxn>
                  <a:cxn ang="0">
                    <a:pos x="14" y="409"/>
                  </a:cxn>
                  <a:cxn ang="0">
                    <a:pos x="12" y="437"/>
                  </a:cxn>
                  <a:cxn ang="0">
                    <a:pos x="10" y="465"/>
                  </a:cxn>
                  <a:cxn ang="0">
                    <a:pos x="9" y="478"/>
                  </a:cxn>
                  <a:cxn ang="0">
                    <a:pos x="9" y="497"/>
                  </a:cxn>
                  <a:cxn ang="0">
                    <a:pos x="5" y="508"/>
                  </a:cxn>
                  <a:cxn ang="0">
                    <a:pos x="1" y="513"/>
                  </a:cxn>
                  <a:cxn ang="0">
                    <a:pos x="0" y="516"/>
                  </a:cxn>
                  <a:cxn ang="0">
                    <a:pos x="2" y="519"/>
                  </a:cxn>
                  <a:cxn ang="0">
                    <a:pos x="5" y="520"/>
                  </a:cxn>
                  <a:cxn ang="0">
                    <a:pos x="8" y="519"/>
                  </a:cxn>
                  <a:cxn ang="0">
                    <a:pos x="13" y="513"/>
                  </a:cxn>
                  <a:cxn ang="0">
                    <a:pos x="18" y="502"/>
                  </a:cxn>
                  <a:cxn ang="0">
                    <a:pos x="18" y="494"/>
                  </a:cxn>
                  <a:cxn ang="0">
                    <a:pos x="22" y="433"/>
                  </a:cxn>
                  <a:cxn ang="0">
                    <a:pos x="24" y="413"/>
                  </a:cxn>
                  <a:cxn ang="0">
                    <a:pos x="31" y="376"/>
                  </a:cxn>
                  <a:cxn ang="0">
                    <a:pos x="47" y="321"/>
                  </a:cxn>
                  <a:cxn ang="0">
                    <a:pos x="59" y="285"/>
                  </a:cxn>
                  <a:cxn ang="0">
                    <a:pos x="79" y="203"/>
                  </a:cxn>
                  <a:cxn ang="0">
                    <a:pos x="96" y="122"/>
                  </a:cxn>
                  <a:cxn ang="0">
                    <a:pos x="98" y="92"/>
                  </a:cxn>
                  <a:cxn ang="0">
                    <a:pos x="98" y="62"/>
                  </a:cxn>
                  <a:cxn ang="0">
                    <a:pos x="101" y="33"/>
                  </a:cxn>
                  <a:cxn ang="0">
                    <a:pos x="104" y="4"/>
                  </a:cxn>
                </a:cxnLst>
                <a:rect l="0" t="0" r="r" b="b"/>
                <a:pathLst>
                  <a:path w="104" h="520">
                    <a:moveTo>
                      <a:pt x="104" y="4"/>
                    </a:moveTo>
                    <a:lnTo>
                      <a:pt x="104" y="4"/>
                    </a:lnTo>
                    <a:lnTo>
                      <a:pt x="104" y="2"/>
                    </a:lnTo>
                    <a:lnTo>
                      <a:pt x="103" y="1"/>
                    </a:lnTo>
                    <a:lnTo>
                      <a:pt x="101" y="0"/>
                    </a:lnTo>
                    <a:lnTo>
                      <a:pt x="100" y="0"/>
                    </a:lnTo>
                    <a:lnTo>
                      <a:pt x="98" y="0"/>
                    </a:lnTo>
                    <a:lnTo>
                      <a:pt x="97" y="1"/>
                    </a:lnTo>
                    <a:lnTo>
                      <a:pt x="95" y="2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4" y="16"/>
                    </a:lnTo>
                    <a:lnTo>
                      <a:pt x="92" y="30"/>
                    </a:lnTo>
                    <a:lnTo>
                      <a:pt x="90" y="42"/>
                    </a:lnTo>
                    <a:lnTo>
                      <a:pt x="89" y="55"/>
                    </a:lnTo>
                    <a:lnTo>
                      <a:pt x="89" y="55"/>
                    </a:lnTo>
                    <a:lnTo>
                      <a:pt x="90" y="88"/>
                    </a:lnTo>
                    <a:lnTo>
                      <a:pt x="89" y="103"/>
                    </a:lnTo>
                    <a:lnTo>
                      <a:pt x="87" y="120"/>
                    </a:lnTo>
                    <a:lnTo>
                      <a:pt x="87" y="120"/>
                    </a:lnTo>
                    <a:lnTo>
                      <a:pt x="71" y="196"/>
                    </a:lnTo>
                    <a:lnTo>
                      <a:pt x="62" y="234"/>
                    </a:lnTo>
                    <a:lnTo>
                      <a:pt x="52" y="273"/>
                    </a:lnTo>
                    <a:lnTo>
                      <a:pt x="52" y="273"/>
                    </a:lnTo>
                    <a:lnTo>
                      <a:pt x="42" y="307"/>
                    </a:lnTo>
                    <a:lnTo>
                      <a:pt x="32" y="341"/>
                    </a:lnTo>
                    <a:lnTo>
                      <a:pt x="21" y="375"/>
                    </a:lnTo>
                    <a:lnTo>
                      <a:pt x="17" y="391"/>
                    </a:lnTo>
                    <a:lnTo>
                      <a:pt x="14" y="409"/>
                    </a:lnTo>
                    <a:lnTo>
                      <a:pt x="14" y="409"/>
                    </a:lnTo>
                    <a:lnTo>
                      <a:pt x="13" y="423"/>
                    </a:lnTo>
                    <a:lnTo>
                      <a:pt x="12" y="437"/>
                    </a:lnTo>
                    <a:lnTo>
                      <a:pt x="11" y="451"/>
                    </a:lnTo>
                    <a:lnTo>
                      <a:pt x="10" y="465"/>
                    </a:lnTo>
                    <a:lnTo>
                      <a:pt x="10" y="465"/>
                    </a:lnTo>
                    <a:lnTo>
                      <a:pt x="9" y="478"/>
                    </a:lnTo>
                    <a:lnTo>
                      <a:pt x="10" y="490"/>
                    </a:lnTo>
                    <a:lnTo>
                      <a:pt x="9" y="497"/>
                    </a:lnTo>
                    <a:lnTo>
                      <a:pt x="8" y="502"/>
                    </a:lnTo>
                    <a:lnTo>
                      <a:pt x="5" y="508"/>
                    </a:lnTo>
                    <a:lnTo>
                      <a:pt x="1" y="513"/>
                    </a:lnTo>
                    <a:lnTo>
                      <a:pt x="1" y="513"/>
                    </a:lnTo>
                    <a:lnTo>
                      <a:pt x="0" y="514"/>
                    </a:lnTo>
                    <a:lnTo>
                      <a:pt x="0" y="516"/>
                    </a:lnTo>
                    <a:lnTo>
                      <a:pt x="1" y="518"/>
                    </a:lnTo>
                    <a:lnTo>
                      <a:pt x="2" y="519"/>
                    </a:lnTo>
                    <a:lnTo>
                      <a:pt x="3" y="520"/>
                    </a:lnTo>
                    <a:lnTo>
                      <a:pt x="5" y="520"/>
                    </a:lnTo>
                    <a:lnTo>
                      <a:pt x="6" y="520"/>
                    </a:lnTo>
                    <a:lnTo>
                      <a:pt x="8" y="519"/>
                    </a:lnTo>
                    <a:lnTo>
                      <a:pt x="8" y="519"/>
                    </a:lnTo>
                    <a:lnTo>
                      <a:pt x="13" y="513"/>
                    </a:lnTo>
                    <a:lnTo>
                      <a:pt x="16" y="508"/>
                    </a:lnTo>
                    <a:lnTo>
                      <a:pt x="18" y="502"/>
                    </a:lnTo>
                    <a:lnTo>
                      <a:pt x="18" y="494"/>
                    </a:lnTo>
                    <a:lnTo>
                      <a:pt x="18" y="494"/>
                    </a:lnTo>
                    <a:lnTo>
                      <a:pt x="20" y="463"/>
                    </a:lnTo>
                    <a:lnTo>
                      <a:pt x="22" y="433"/>
                    </a:lnTo>
                    <a:lnTo>
                      <a:pt x="22" y="433"/>
                    </a:lnTo>
                    <a:lnTo>
                      <a:pt x="24" y="413"/>
                    </a:lnTo>
                    <a:lnTo>
                      <a:pt x="27" y="394"/>
                    </a:lnTo>
                    <a:lnTo>
                      <a:pt x="31" y="376"/>
                    </a:lnTo>
                    <a:lnTo>
                      <a:pt x="36" y="357"/>
                    </a:lnTo>
                    <a:lnTo>
                      <a:pt x="47" y="321"/>
                    </a:lnTo>
                    <a:lnTo>
                      <a:pt x="59" y="285"/>
                    </a:lnTo>
                    <a:lnTo>
                      <a:pt x="59" y="285"/>
                    </a:lnTo>
                    <a:lnTo>
                      <a:pt x="69" y="245"/>
                    </a:lnTo>
                    <a:lnTo>
                      <a:pt x="79" y="203"/>
                    </a:lnTo>
                    <a:lnTo>
                      <a:pt x="96" y="122"/>
                    </a:lnTo>
                    <a:lnTo>
                      <a:pt x="96" y="122"/>
                    </a:lnTo>
                    <a:lnTo>
                      <a:pt x="98" y="107"/>
                    </a:lnTo>
                    <a:lnTo>
                      <a:pt x="98" y="92"/>
                    </a:lnTo>
                    <a:lnTo>
                      <a:pt x="98" y="62"/>
                    </a:lnTo>
                    <a:lnTo>
                      <a:pt x="98" y="62"/>
                    </a:lnTo>
                    <a:lnTo>
                      <a:pt x="99" y="47"/>
                    </a:lnTo>
                    <a:lnTo>
                      <a:pt x="101" y="33"/>
                    </a:lnTo>
                    <a:lnTo>
                      <a:pt x="103" y="18"/>
                    </a:lnTo>
                    <a:lnTo>
                      <a:pt x="104" y="4"/>
                    </a:lnTo>
                    <a:lnTo>
                      <a:pt x="104" y="4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65" name="Freeform 264"/>
              <p:cNvSpPr/>
              <p:nvPr/>
            </p:nvSpPr>
            <p:spPr bwMode="auto">
              <a:xfrm>
                <a:off x="2349500" y="2176463"/>
                <a:ext cx="61913" cy="349250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0" y="16"/>
                  </a:cxn>
                  <a:cxn ang="0">
                    <a:pos x="96" y="30"/>
                  </a:cxn>
                  <a:cxn ang="0">
                    <a:pos x="93" y="61"/>
                  </a:cxn>
                  <a:cxn ang="0">
                    <a:pos x="90" y="83"/>
                  </a:cxn>
                  <a:cxn ang="0">
                    <a:pos x="78" y="150"/>
                  </a:cxn>
                  <a:cxn ang="0">
                    <a:pos x="69" y="192"/>
                  </a:cxn>
                  <a:cxn ang="0">
                    <a:pos x="39" y="318"/>
                  </a:cxn>
                  <a:cxn ang="0">
                    <a:pos x="30" y="360"/>
                  </a:cxn>
                  <a:cxn ang="0">
                    <a:pos x="18" y="444"/>
                  </a:cxn>
                  <a:cxn ang="0">
                    <a:pos x="14" y="487"/>
                  </a:cxn>
                  <a:cxn ang="0">
                    <a:pos x="7" y="577"/>
                  </a:cxn>
                  <a:cxn ang="0">
                    <a:pos x="2" y="616"/>
                  </a:cxn>
                  <a:cxn ang="0">
                    <a:pos x="0" y="656"/>
                  </a:cxn>
                  <a:cxn ang="0">
                    <a:pos x="0" y="657"/>
                  </a:cxn>
                  <a:cxn ang="0">
                    <a:pos x="2" y="660"/>
                  </a:cxn>
                  <a:cxn ang="0">
                    <a:pos x="6" y="660"/>
                  </a:cxn>
                  <a:cxn ang="0">
                    <a:pos x="8" y="657"/>
                  </a:cxn>
                  <a:cxn ang="0">
                    <a:pos x="9" y="656"/>
                  </a:cxn>
                  <a:cxn ang="0">
                    <a:pos x="15" y="576"/>
                  </a:cxn>
                  <a:cxn ang="0">
                    <a:pos x="22" y="496"/>
                  </a:cxn>
                  <a:cxn ang="0">
                    <a:pos x="26" y="452"/>
                  </a:cxn>
                  <a:cxn ang="0">
                    <a:pos x="39" y="364"/>
                  </a:cxn>
                  <a:cxn ang="0">
                    <a:pos x="49" y="320"/>
                  </a:cxn>
                  <a:cxn ang="0">
                    <a:pos x="85" y="161"/>
                  </a:cxn>
                  <a:cxn ang="0">
                    <a:pos x="92" y="123"/>
                  </a:cxn>
                  <a:cxn ang="0">
                    <a:pos x="99" y="86"/>
                  </a:cxn>
                  <a:cxn ang="0">
                    <a:pos x="103" y="45"/>
                  </a:cxn>
                  <a:cxn ang="0">
                    <a:pos x="108" y="25"/>
                  </a:cxn>
                  <a:cxn ang="0">
                    <a:pos x="116" y="6"/>
                  </a:cxn>
                  <a:cxn ang="0">
                    <a:pos x="117" y="5"/>
                  </a:cxn>
                  <a:cxn ang="0">
                    <a:pos x="116" y="2"/>
                  </a:cxn>
                  <a:cxn ang="0">
                    <a:pos x="111" y="0"/>
                  </a:cxn>
                  <a:cxn ang="0">
                    <a:pos x="108" y="2"/>
                  </a:cxn>
                </a:cxnLst>
                <a:rect l="0" t="0" r="r" b="b"/>
                <a:pathLst>
                  <a:path w="117" h="660">
                    <a:moveTo>
                      <a:pt x="108" y="2"/>
                    </a:moveTo>
                    <a:lnTo>
                      <a:pt x="108" y="2"/>
                    </a:lnTo>
                    <a:lnTo>
                      <a:pt x="103" y="8"/>
                    </a:lnTo>
                    <a:lnTo>
                      <a:pt x="100" y="16"/>
                    </a:lnTo>
                    <a:lnTo>
                      <a:pt x="98" y="23"/>
                    </a:lnTo>
                    <a:lnTo>
                      <a:pt x="96" y="30"/>
                    </a:lnTo>
                    <a:lnTo>
                      <a:pt x="94" y="46"/>
                    </a:lnTo>
                    <a:lnTo>
                      <a:pt x="93" y="61"/>
                    </a:lnTo>
                    <a:lnTo>
                      <a:pt x="93" y="61"/>
                    </a:lnTo>
                    <a:lnTo>
                      <a:pt x="90" y="83"/>
                    </a:lnTo>
                    <a:lnTo>
                      <a:pt x="87" y="106"/>
                    </a:lnTo>
                    <a:lnTo>
                      <a:pt x="78" y="150"/>
                    </a:lnTo>
                    <a:lnTo>
                      <a:pt x="78" y="150"/>
                    </a:lnTo>
                    <a:lnTo>
                      <a:pt x="69" y="192"/>
                    </a:lnTo>
                    <a:lnTo>
                      <a:pt x="60" y="235"/>
                    </a:lnTo>
                    <a:lnTo>
                      <a:pt x="39" y="318"/>
                    </a:lnTo>
                    <a:lnTo>
                      <a:pt x="39" y="318"/>
                    </a:lnTo>
                    <a:lnTo>
                      <a:pt x="30" y="360"/>
                    </a:lnTo>
                    <a:lnTo>
                      <a:pt x="23" y="402"/>
                    </a:lnTo>
                    <a:lnTo>
                      <a:pt x="18" y="444"/>
                    </a:lnTo>
                    <a:lnTo>
                      <a:pt x="14" y="487"/>
                    </a:lnTo>
                    <a:lnTo>
                      <a:pt x="14" y="487"/>
                    </a:lnTo>
                    <a:lnTo>
                      <a:pt x="11" y="532"/>
                    </a:lnTo>
                    <a:lnTo>
                      <a:pt x="7" y="577"/>
                    </a:lnTo>
                    <a:lnTo>
                      <a:pt x="7" y="577"/>
                    </a:lnTo>
                    <a:lnTo>
                      <a:pt x="2" y="616"/>
                    </a:lnTo>
                    <a:lnTo>
                      <a:pt x="1" y="637"/>
                    </a:lnTo>
                    <a:lnTo>
                      <a:pt x="0" y="656"/>
                    </a:lnTo>
                    <a:lnTo>
                      <a:pt x="0" y="656"/>
                    </a:lnTo>
                    <a:lnTo>
                      <a:pt x="0" y="657"/>
                    </a:lnTo>
                    <a:lnTo>
                      <a:pt x="1" y="659"/>
                    </a:lnTo>
                    <a:lnTo>
                      <a:pt x="2" y="660"/>
                    </a:lnTo>
                    <a:lnTo>
                      <a:pt x="4" y="660"/>
                    </a:lnTo>
                    <a:lnTo>
                      <a:pt x="6" y="660"/>
                    </a:lnTo>
                    <a:lnTo>
                      <a:pt x="7" y="659"/>
                    </a:lnTo>
                    <a:lnTo>
                      <a:pt x="8" y="657"/>
                    </a:lnTo>
                    <a:lnTo>
                      <a:pt x="9" y="656"/>
                    </a:lnTo>
                    <a:lnTo>
                      <a:pt x="9" y="656"/>
                    </a:lnTo>
                    <a:lnTo>
                      <a:pt x="12" y="616"/>
                    </a:lnTo>
                    <a:lnTo>
                      <a:pt x="15" y="576"/>
                    </a:lnTo>
                    <a:lnTo>
                      <a:pt x="19" y="535"/>
                    </a:lnTo>
                    <a:lnTo>
                      <a:pt x="22" y="496"/>
                    </a:lnTo>
                    <a:lnTo>
                      <a:pt x="22" y="496"/>
                    </a:lnTo>
                    <a:lnTo>
                      <a:pt x="26" y="452"/>
                    </a:lnTo>
                    <a:lnTo>
                      <a:pt x="32" y="408"/>
                    </a:lnTo>
                    <a:lnTo>
                      <a:pt x="39" y="364"/>
                    </a:lnTo>
                    <a:lnTo>
                      <a:pt x="49" y="320"/>
                    </a:lnTo>
                    <a:lnTo>
                      <a:pt x="49" y="320"/>
                    </a:lnTo>
                    <a:lnTo>
                      <a:pt x="67" y="241"/>
                    </a:lnTo>
                    <a:lnTo>
                      <a:pt x="85" y="161"/>
                    </a:lnTo>
                    <a:lnTo>
                      <a:pt x="85" y="161"/>
                    </a:lnTo>
                    <a:lnTo>
                      <a:pt x="92" y="123"/>
                    </a:lnTo>
                    <a:lnTo>
                      <a:pt x="99" y="86"/>
                    </a:lnTo>
                    <a:lnTo>
                      <a:pt x="99" y="86"/>
                    </a:lnTo>
                    <a:lnTo>
                      <a:pt x="101" y="65"/>
                    </a:lnTo>
                    <a:lnTo>
                      <a:pt x="103" y="45"/>
                    </a:lnTo>
                    <a:lnTo>
                      <a:pt x="106" y="34"/>
                    </a:lnTo>
                    <a:lnTo>
                      <a:pt x="108" y="25"/>
                    </a:lnTo>
                    <a:lnTo>
                      <a:pt x="111" y="16"/>
                    </a:lnTo>
                    <a:lnTo>
                      <a:pt x="116" y="6"/>
                    </a:lnTo>
                    <a:lnTo>
                      <a:pt x="116" y="6"/>
                    </a:lnTo>
                    <a:lnTo>
                      <a:pt x="117" y="5"/>
                    </a:lnTo>
                    <a:lnTo>
                      <a:pt x="117" y="3"/>
                    </a:lnTo>
                    <a:lnTo>
                      <a:pt x="116" y="2"/>
                    </a:lnTo>
                    <a:lnTo>
                      <a:pt x="115" y="1"/>
                    </a:lnTo>
                    <a:lnTo>
                      <a:pt x="111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8" y="2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66" name="Freeform 265"/>
              <p:cNvSpPr/>
              <p:nvPr/>
            </p:nvSpPr>
            <p:spPr bwMode="auto">
              <a:xfrm>
                <a:off x="2386013" y="2193925"/>
                <a:ext cx="58738" cy="395288"/>
              </a:xfrm>
              <a:custGeom>
                <a:avLst/>
                <a:gdLst/>
                <a:ahLst/>
                <a:cxnLst>
                  <a:cxn ang="0">
                    <a:pos x="102" y="5"/>
                  </a:cxn>
                  <a:cxn ang="0">
                    <a:pos x="94" y="49"/>
                  </a:cxn>
                  <a:cxn ang="0">
                    <a:pos x="89" y="93"/>
                  </a:cxn>
                  <a:cxn ang="0">
                    <a:pos x="88" y="142"/>
                  </a:cxn>
                  <a:cxn ang="0">
                    <a:pos x="85" y="190"/>
                  </a:cxn>
                  <a:cxn ang="0">
                    <a:pos x="81" y="216"/>
                  </a:cxn>
                  <a:cxn ang="0">
                    <a:pos x="73" y="268"/>
                  </a:cxn>
                  <a:cxn ang="0">
                    <a:pos x="54" y="343"/>
                  </a:cxn>
                  <a:cxn ang="0">
                    <a:pos x="41" y="394"/>
                  </a:cxn>
                  <a:cxn ang="0">
                    <a:pos x="30" y="438"/>
                  </a:cxn>
                  <a:cxn ang="0">
                    <a:pos x="24" y="484"/>
                  </a:cxn>
                  <a:cxn ang="0">
                    <a:pos x="16" y="576"/>
                  </a:cxn>
                  <a:cxn ang="0">
                    <a:pos x="13" y="618"/>
                  </a:cxn>
                  <a:cxn ang="0">
                    <a:pos x="12" y="628"/>
                  </a:cxn>
                  <a:cxn ang="0">
                    <a:pos x="8" y="648"/>
                  </a:cxn>
                  <a:cxn ang="0">
                    <a:pos x="7" y="657"/>
                  </a:cxn>
                  <a:cxn ang="0">
                    <a:pos x="7" y="705"/>
                  </a:cxn>
                  <a:cxn ang="0">
                    <a:pos x="6" y="715"/>
                  </a:cxn>
                  <a:cxn ang="0">
                    <a:pos x="1" y="735"/>
                  </a:cxn>
                  <a:cxn ang="0">
                    <a:pos x="0" y="745"/>
                  </a:cxn>
                  <a:cxn ang="0">
                    <a:pos x="1" y="748"/>
                  </a:cxn>
                  <a:cxn ang="0">
                    <a:pos x="5" y="749"/>
                  </a:cxn>
                  <a:cxn ang="0">
                    <a:pos x="10" y="747"/>
                  </a:cxn>
                  <a:cxn ang="0">
                    <a:pos x="10" y="745"/>
                  </a:cxn>
                  <a:cxn ang="0">
                    <a:pos x="13" y="729"/>
                  </a:cxn>
                  <a:cxn ang="0">
                    <a:pos x="16" y="713"/>
                  </a:cxn>
                  <a:cxn ang="0">
                    <a:pos x="17" y="701"/>
                  </a:cxn>
                  <a:cxn ang="0">
                    <a:pos x="16" y="662"/>
                  </a:cxn>
                  <a:cxn ang="0">
                    <a:pos x="17" y="655"/>
                  </a:cxn>
                  <a:cxn ang="0">
                    <a:pos x="21" y="633"/>
                  </a:cxn>
                  <a:cxn ang="0">
                    <a:pos x="23" y="609"/>
                  </a:cxn>
                  <a:cxn ang="0">
                    <a:pos x="25" y="585"/>
                  </a:cxn>
                  <a:cxn ang="0">
                    <a:pos x="34" y="481"/>
                  </a:cxn>
                  <a:cxn ang="0">
                    <a:pos x="43" y="430"/>
                  </a:cxn>
                  <a:cxn ang="0">
                    <a:pos x="54" y="379"/>
                  </a:cxn>
                  <a:cxn ang="0">
                    <a:pos x="66" y="335"/>
                  </a:cxn>
                  <a:cxn ang="0">
                    <a:pos x="86" y="245"/>
                  </a:cxn>
                  <a:cxn ang="0">
                    <a:pos x="93" y="200"/>
                  </a:cxn>
                  <a:cxn ang="0">
                    <a:pos x="97" y="151"/>
                  </a:cxn>
                  <a:cxn ang="0">
                    <a:pos x="99" y="102"/>
                  </a:cxn>
                  <a:cxn ang="0">
                    <a:pos x="100" y="78"/>
                  </a:cxn>
                  <a:cxn ang="0">
                    <a:pos x="108" y="29"/>
                  </a:cxn>
                  <a:cxn ang="0">
                    <a:pos x="111" y="5"/>
                  </a:cxn>
                  <a:cxn ang="0">
                    <a:pos x="110" y="1"/>
                  </a:cxn>
                  <a:cxn ang="0">
                    <a:pos x="107" y="0"/>
                  </a:cxn>
                  <a:cxn ang="0">
                    <a:pos x="102" y="3"/>
                  </a:cxn>
                  <a:cxn ang="0">
                    <a:pos x="102" y="5"/>
                  </a:cxn>
                </a:cxnLst>
                <a:rect l="0" t="0" r="r" b="b"/>
                <a:pathLst>
                  <a:path w="111" h="749">
                    <a:moveTo>
                      <a:pt x="102" y="5"/>
                    </a:moveTo>
                    <a:lnTo>
                      <a:pt x="102" y="5"/>
                    </a:lnTo>
                    <a:lnTo>
                      <a:pt x="99" y="27"/>
                    </a:lnTo>
                    <a:lnTo>
                      <a:pt x="94" y="49"/>
                    </a:lnTo>
                    <a:lnTo>
                      <a:pt x="91" y="71"/>
                    </a:lnTo>
                    <a:lnTo>
                      <a:pt x="89" y="93"/>
                    </a:lnTo>
                    <a:lnTo>
                      <a:pt x="89" y="93"/>
                    </a:lnTo>
                    <a:lnTo>
                      <a:pt x="88" y="142"/>
                    </a:lnTo>
                    <a:lnTo>
                      <a:pt x="87" y="167"/>
                    </a:lnTo>
                    <a:lnTo>
                      <a:pt x="85" y="190"/>
                    </a:lnTo>
                    <a:lnTo>
                      <a:pt x="85" y="190"/>
                    </a:lnTo>
                    <a:lnTo>
                      <a:pt x="81" y="216"/>
                    </a:lnTo>
                    <a:lnTo>
                      <a:pt x="77" y="242"/>
                    </a:lnTo>
                    <a:lnTo>
                      <a:pt x="73" y="268"/>
                    </a:lnTo>
                    <a:lnTo>
                      <a:pt x="66" y="293"/>
                    </a:lnTo>
                    <a:lnTo>
                      <a:pt x="54" y="343"/>
                    </a:lnTo>
                    <a:lnTo>
                      <a:pt x="41" y="394"/>
                    </a:lnTo>
                    <a:lnTo>
                      <a:pt x="41" y="394"/>
                    </a:lnTo>
                    <a:lnTo>
                      <a:pt x="36" y="416"/>
                    </a:lnTo>
                    <a:lnTo>
                      <a:pt x="30" y="438"/>
                    </a:lnTo>
                    <a:lnTo>
                      <a:pt x="27" y="461"/>
                    </a:lnTo>
                    <a:lnTo>
                      <a:pt x="24" y="484"/>
                    </a:lnTo>
                    <a:lnTo>
                      <a:pt x="19" y="530"/>
                    </a:lnTo>
                    <a:lnTo>
                      <a:pt x="16" y="576"/>
                    </a:lnTo>
                    <a:lnTo>
                      <a:pt x="16" y="576"/>
                    </a:lnTo>
                    <a:lnTo>
                      <a:pt x="13" y="618"/>
                    </a:lnTo>
                    <a:lnTo>
                      <a:pt x="13" y="618"/>
                    </a:lnTo>
                    <a:lnTo>
                      <a:pt x="12" y="628"/>
                    </a:lnTo>
                    <a:lnTo>
                      <a:pt x="10" y="638"/>
                    </a:lnTo>
                    <a:lnTo>
                      <a:pt x="8" y="648"/>
                    </a:lnTo>
                    <a:lnTo>
                      <a:pt x="7" y="657"/>
                    </a:lnTo>
                    <a:lnTo>
                      <a:pt x="7" y="657"/>
                    </a:lnTo>
                    <a:lnTo>
                      <a:pt x="7" y="681"/>
                    </a:lnTo>
                    <a:lnTo>
                      <a:pt x="7" y="705"/>
                    </a:lnTo>
                    <a:lnTo>
                      <a:pt x="7" y="705"/>
                    </a:lnTo>
                    <a:lnTo>
                      <a:pt x="6" y="715"/>
                    </a:lnTo>
                    <a:lnTo>
                      <a:pt x="3" y="724"/>
                    </a:lnTo>
                    <a:lnTo>
                      <a:pt x="1" y="735"/>
                    </a:lnTo>
                    <a:lnTo>
                      <a:pt x="0" y="745"/>
                    </a:lnTo>
                    <a:lnTo>
                      <a:pt x="0" y="745"/>
                    </a:lnTo>
                    <a:lnTo>
                      <a:pt x="0" y="747"/>
                    </a:lnTo>
                    <a:lnTo>
                      <a:pt x="1" y="748"/>
                    </a:lnTo>
                    <a:lnTo>
                      <a:pt x="2" y="749"/>
                    </a:lnTo>
                    <a:lnTo>
                      <a:pt x="5" y="749"/>
                    </a:lnTo>
                    <a:lnTo>
                      <a:pt x="8" y="748"/>
                    </a:lnTo>
                    <a:lnTo>
                      <a:pt x="10" y="747"/>
                    </a:lnTo>
                    <a:lnTo>
                      <a:pt x="10" y="745"/>
                    </a:lnTo>
                    <a:lnTo>
                      <a:pt x="10" y="745"/>
                    </a:lnTo>
                    <a:lnTo>
                      <a:pt x="11" y="737"/>
                    </a:lnTo>
                    <a:lnTo>
                      <a:pt x="13" y="729"/>
                    </a:lnTo>
                    <a:lnTo>
                      <a:pt x="15" y="721"/>
                    </a:lnTo>
                    <a:lnTo>
                      <a:pt x="16" y="713"/>
                    </a:lnTo>
                    <a:lnTo>
                      <a:pt x="16" y="713"/>
                    </a:lnTo>
                    <a:lnTo>
                      <a:pt x="17" y="701"/>
                    </a:lnTo>
                    <a:lnTo>
                      <a:pt x="17" y="688"/>
                    </a:lnTo>
                    <a:lnTo>
                      <a:pt x="16" y="662"/>
                    </a:lnTo>
                    <a:lnTo>
                      <a:pt x="16" y="662"/>
                    </a:lnTo>
                    <a:lnTo>
                      <a:pt x="17" y="655"/>
                    </a:lnTo>
                    <a:lnTo>
                      <a:pt x="18" y="648"/>
                    </a:lnTo>
                    <a:lnTo>
                      <a:pt x="21" y="633"/>
                    </a:lnTo>
                    <a:lnTo>
                      <a:pt x="21" y="633"/>
                    </a:lnTo>
                    <a:lnTo>
                      <a:pt x="23" y="609"/>
                    </a:lnTo>
                    <a:lnTo>
                      <a:pt x="25" y="585"/>
                    </a:lnTo>
                    <a:lnTo>
                      <a:pt x="25" y="585"/>
                    </a:lnTo>
                    <a:lnTo>
                      <a:pt x="29" y="532"/>
                    </a:lnTo>
                    <a:lnTo>
                      <a:pt x="34" y="481"/>
                    </a:lnTo>
                    <a:lnTo>
                      <a:pt x="39" y="456"/>
                    </a:lnTo>
                    <a:lnTo>
                      <a:pt x="43" y="430"/>
                    </a:lnTo>
                    <a:lnTo>
                      <a:pt x="48" y="404"/>
                    </a:lnTo>
                    <a:lnTo>
                      <a:pt x="54" y="379"/>
                    </a:lnTo>
                    <a:lnTo>
                      <a:pt x="54" y="379"/>
                    </a:lnTo>
                    <a:lnTo>
                      <a:pt x="66" y="335"/>
                    </a:lnTo>
                    <a:lnTo>
                      <a:pt x="77" y="289"/>
                    </a:lnTo>
                    <a:lnTo>
                      <a:pt x="86" y="245"/>
                    </a:lnTo>
                    <a:lnTo>
                      <a:pt x="93" y="200"/>
                    </a:lnTo>
                    <a:lnTo>
                      <a:pt x="93" y="200"/>
                    </a:lnTo>
                    <a:lnTo>
                      <a:pt x="95" y="175"/>
                    </a:lnTo>
                    <a:lnTo>
                      <a:pt x="97" y="151"/>
                    </a:lnTo>
                    <a:lnTo>
                      <a:pt x="99" y="102"/>
                    </a:lnTo>
                    <a:lnTo>
                      <a:pt x="99" y="102"/>
                    </a:lnTo>
                    <a:lnTo>
                      <a:pt x="99" y="90"/>
                    </a:lnTo>
                    <a:lnTo>
                      <a:pt x="100" y="78"/>
                    </a:lnTo>
                    <a:lnTo>
                      <a:pt x="104" y="54"/>
                    </a:lnTo>
                    <a:lnTo>
                      <a:pt x="108" y="29"/>
                    </a:lnTo>
                    <a:lnTo>
                      <a:pt x="111" y="5"/>
                    </a:lnTo>
                    <a:lnTo>
                      <a:pt x="111" y="5"/>
                    </a:lnTo>
                    <a:lnTo>
                      <a:pt x="111" y="3"/>
                    </a:lnTo>
                    <a:lnTo>
                      <a:pt x="110" y="1"/>
                    </a:lnTo>
                    <a:lnTo>
                      <a:pt x="108" y="1"/>
                    </a:lnTo>
                    <a:lnTo>
                      <a:pt x="107" y="0"/>
                    </a:lnTo>
                    <a:lnTo>
                      <a:pt x="104" y="1"/>
                    </a:lnTo>
                    <a:lnTo>
                      <a:pt x="102" y="3"/>
                    </a:lnTo>
                    <a:lnTo>
                      <a:pt x="102" y="5"/>
                    </a:lnTo>
                    <a:lnTo>
                      <a:pt x="102" y="5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67" name="Freeform 266"/>
              <p:cNvSpPr/>
              <p:nvPr/>
            </p:nvSpPr>
            <p:spPr bwMode="auto">
              <a:xfrm>
                <a:off x="2413000" y="2193925"/>
                <a:ext cx="79375" cy="442913"/>
              </a:xfrm>
              <a:custGeom>
                <a:avLst/>
                <a:gdLst/>
                <a:ahLst/>
                <a:cxnLst>
                  <a:cxn ang="0">
                    <a:pos x="139" y="5"/>
                  </a:cxn>
                  <a:cxn ang="0">
                    <a:pos x="135" y="30"/>
                  </a:cxn>
                  <a:cxn ang="0">
                    <a:pos x="128" y="56"/>
                  </a:cxn>
                  <a:cxn ang="0">
                    <a:pos x="116" y="93"/>
                  </a:cxn>
                  <a:cxn ang="0">
                    <a:pos x="113" y="106"/>
                  </a:cxn>
                  <a:cxn ang="0">
                    <a:pos x="106" y="155"/>
                  </a:cxn>
                  <a:cxn ang="0">
                    <a:pos x="102" y="206"/>
                  </a:cxn>
                  <a:cxn ang="0">
                    <a:pos x="95" y="257"/>
                  </a:cxn>
                  <a:cxn ang="0">
                    <a:pos x="85" y="309"/>
                  </a:cxn>
                  <a:cxn ang="0">
                    <a:pos x="77" y="337"/>
                  </a:cxn>
                  <a:cxn ang="0">
                    <a:pos x="62" y="392"/>
                  </a:cxn>
                  <a:cxn ang="0">
                    <a:pos x="56" y="420"/>
                  </a:cxn>
                  <a:cxn ang="0">
                    <a:pos x="36" y="532"/>
                  </a:cxn>
                  <a:cxn ang="0">
                    <a:pos x="19" y="646"/>
                  </a:cxn>
                  <a:cxn ang="0">
                    <a:pos x="7" y="719"/>
                  </a:cxn>
                  <a:cxn ang="0">
                    <a:pos x="6" y="744"/>
                  </a:cxn>
                  <a:cxn ang="0">
                    <a:pos x="3" y="788"/>
                  </a:cxn>
                  <a:cxn ang="0">
                    <a:pos x="0" y="834"/>
                  </a:cxn>
                  <a:cxn ang="0">
                    <a:pos x="0" y="835"/>
                  </a:cxn>
                  <a:cxn ang="0">
                    <a:pos x="3" y="838"/>
                  </a:cxn>
                  <a:cxn ang="0">
                    <a:pos x="6" y="838"/>
                  </a:cxn>
                  <a:cxn ang="0">
                    <a:pos x="9" y="835"/>
                  </a:cxn>
                  <a:cxn ang="0">
                    <a:pos x="9" y="834"/>
                  </a:cxn>
                  <a:cxn ang="0">
                    <a:pos x="12" y="792"/>
                  </a:cxn>
                  <a:cxn ang="0">
                    <a:pos x="15" y="752"/>
                  </a:cxn>
                  <a:cxn ang="0">
                    <a:pos x="18" y="721"/>
                  </a:cxn>
                  <a:cxn ang="0">
                    <a:pos x="26" y="660"/>
                  </a:cxn>
                  <a:cxn ang="0">
                    <a:pos x="31" y="629"/>
                  </a:cxn>
                  <a:cxn ang="0">
                    <a:pos x="58" y="461"/>
                  </a:cxn>
                  <a:cxn ang="0">
                    <a:pos x="68" y="405"/>
                  </a:cxn>
                  <a:cxn ang="0">
                    <a:pos x="82" y="353"/>
                  </a:cxn>
                  <a:cxn ang="0">
                    <a:pos x="96" y="304"/>
                  </a:cxn>
                  <a:cxn ang="0">
                    <a:pos x="101" y="279"/>
                  </a:cxn>
                  <a:cxn ang="0">
                    <a:pos x="112" y="206"/>
                  </a:cxn>
                  <a:cxn ang="0">
                    <a:pos x="115" y="179"/>
                  </a:cxn>
                  <a:cxn ang="0">
                    <a:pos x="120" y="126"/>
                  </a:cxn>
                  <a:cxn ang="0">
                    <a:pos x="124" y="100"/>
                  </a:cxn>
                  <a:cxn ang="0">
                    <a:pos x="130" y="76"/>
                  </a:cxn>
                  <a:cxn ang="0">
                    <a:pos x="142" y="42"/>
                  </a:cxn>
                  <a:cxn ang="0">
                    <a:pos x="147" y="18"/>
                  </a:cxn>
                  <a:cxn ang="0">
                    <a:pos x="149" y="5"/>
                  </a:cxn>
                  <a:cxn ang="0">
                    <a:pos x="147" y="1"/>
                  </a:cxn>
                  <a:cxn ang="0">
                    <a:pos x="144" y="0"/>
                  </a:cxn>
                  <a:cxn ang="0">
                    <a:pos x="140" y="1"/>
                  </a:cxn>
                  <a:cxn ang="0">
                    <a:pos x="139" y="5"/>
                  </a:cxn>
                </a:cxnLst>
                <a:rect l="0" t="0" r="r" b="b"/>
                <a:pathLst>
                  <a:path w="149" h="838">
                    <a:moveTo>
                      <a:pt x="139" y="5"/>
                    </a:moveTo>
                    <a:lnTo>
                      <a:pt x="139" y="5"/>
                    </a:lnTo>
                    <a:lnTo>
                      <a:pt x="137" y="18"/>
                    </a:lnTo>
                    <a:lnTo>
                      <a:pt x="135" y="30"/>
                    </a:lnTo>
                    <a:lnTo>
                      <a:pt x="131" y="44"/>
                    </a:lnTo>
                    <a:lnTo>
                      <a:pt x="128" y="56"/>
                    </a:lnTo>
                    <a:lnTo>
                      <a:pt x="120" y="81"/>
                    </a:lnTo>
                    <a:lnTo>
                      <a:pt x="116" y="93"/>
                    </a:lnTo>
                    <a:lnTo>
                      <a:pt x="113" y="106"/>
                    </a:lnTo>
                    <a:lnTo>
                      <a:pt x="113" y="106"/>
                    </a:lnTo>
                    <a:lnTo>
                      <a:pt x="109" y="130"/>
                    </a:lnTo>
                    <a:lnTo>
                      <a:pt x="106" y="155"/>
                    </a:lnTo>
                    <a:lnTo>
                      <a:pt x="102" y="206"/>
                    </a:lnTo>
                    <a:lnTo>
                      <a:pt x="102" y="206"/>
                    </a:lnTo>
                    <a:lnTo>
                      <a:pt x="99" y="232"/>
                    </a:lnTo>
                    <a:lnTo>
                      <a:pt x="95" y="257"/>
                    </a:lnTo>
                    <a:lnTo>
                      <a:pt x="90" y="283"/>
                    </a:lnTo>
                    <a:lnTo>
                      <a:pt x="85" y="309"/>
                    </a:lnTo>
                    <a:lnTo>
                      <a:pt x="85" y="309"/>
                    </a:lnTo>
                    <a:lnTo>
                      <a:pt x="77" y="337"/>
                    </a:lnTo>
                    <a:lnTo>
                      <a:pt x="69" y="364"/>
                    </a:lnTo>
                    <a:lnTo>
                      <a:pt x="62" y="392"/>
                    </a:lnTo>
                    <a:lnTo>
                      <a:pt x="56" y="420"/>
                    </a:lnTo>
                    <a:lnTo>
                      <a:pt x="56" y="420"/>
                    </a:lnTo>
                    <a:lnTo>
                      <a:pt x="45" y="476"/>
                    </a:lnTo>
                    <a:lnTo>
                      <a:pt x="36" y="532"/>
                    </a:lnTo>
                    <a:lnTo>
                      <a:pt x="19" y="646"/>
                    </a:lnTo>
                    <a:lnTo>
                      <a:pt x="19" y="646"/>
                    </a:lnTo>
                    <a:lnTo>
                      <a:pt x="10" y="694"/>
                    </a:lnTo>
                    <a:lnTo>
                      <a:pt x="7" y="719"/>
                    </a:lnTo>
                    <a:lnTo>
                      <a:pt x="6" y="744"/>
                    </a:lnTo>
                    <a:lnTo>
                      <a:pt x="6" y="744"/>
                    </a:lnTo>
                    <a:lnTo>
                      <a:pt x="5" y="767"/>
                    </a:lnTo>
                    <a:lnTo>
                      <a:pt x="3" y="788"/>
                    </a:lnTo>
                    <a:lnTo>
                      <a:pt x="1" y="811"/>
                    </a:lnTo>
                    <a:lnTo>
                      <a:pt x="0" y="834"/>
                    </a:lnTo>
                    <a:lnTo>
                      <a:pt x="0" y="834"/>
                    </a:lnTo>
                    <a:lnTo>
                      <a:pt x="0" y="835"/>
                    </a:lnTo>
                    <a:lnTo>
                      <a:pt x="1" y="837"/>
                    </a:lnTo>
                    <a:lnTo>
                      <a:pt x="3" y="838"/>
                    </a:lnTo>
                    <a:lnTo>
                      <a:pt x="4" y="838"/>
                    </a:lnTo>
                    <a:lnTo>
                      <a:pt x="6" y="838"/>
                    </a:lnTo>
                    <a:lnTo>
                      <a:pt x="8" y="837"/>
                    </a:lnTo>
                    <a:lnTo>
                      <a:pt x="9" y="835"/>
                    </a:lnTo>
                    <a:lnTo>
                      <a:pt x="9" y="834"/>
                    </a:lnTo>
                    <a:lnTo>
                      <a:pt x="9" y="834"/>
                    </a:lnTo>
                    <a:lnTo>
                      <a:pt x="10" y="813"/>
                    </a:lnTo>
                    <a:lnTo>
                      <a:pt x="12" y="792"/>
                    </a:lnTo>
                    <a:lnTo>
                      <a:pt x="14" y="773"/>
                    </a:lnTo>
                    <a:lnTo>
                      <a:pt x="15" y="752"/>
                    </a:lnTo>
                    <a:lnTo>
                      <a:pt x="15" y="752"/>
                    </a:lnTo>
                    <a:lnTo>
                      <a:pt x="18" y="721"/>
                    </a:lnTo>
                    <a:lnTo>
                      <a:pt x="21" y="690"/>
                    </a:lnTo>
                    <a:lnTo>
                      <a:pt x="26" y="660"/>
                    </a:lnTo>
                    <a:lnTo>
                      <a:pt x="31" y="629"/>
                    </a:lnTo>
                    <a:lnTo>
                      <a:pt x="31" y="629"/>
                    </a:lnTo>
                    <a:lnTo>
                      <a:pt x="49" y="517"/>
                    </a:lnTo>
                    <a:lnTo>
                      <a:pt x="58" y="461"/>
                    </a:lnTo>
                    <a:lnTo>
                      <a:pt x="68" y="405"/>
                    </a:lnTo>
                    <a:lnTo>
                      <a:pt x="68" y="405"/>
                    </a:lnTo>
                    <a:lnTo>
                      <a:pt x="74" y="379"/>
                    </a:lnTo>
                    <a:lnTo>
                      <a:pt x="82" y="353"/>
                    </a:lnTo>
                    <a:lnTo>
                      <a:pt x="89" y="329"/>
                    </a:lnTo>
                    <a:lnTo>
                      <a:pt x="96" y="304"/>
                    </a:lnTo>
                    <a:lnTo>
                      <a:pt x="96" y="304"/>
                    </a:lnTo>
                    <a:lnTo>
                      <a:pt x="101" y="279"/>
                    </a:lnTo>
                    <a:lnTo>
                      <a:pt x="105" y="255"/>
                    </a:lnTo>
                    <a:lnTo>
                      <a:pt x="112" y="206"/>
                    </a:lnTo>
                    <a:lnTo>
                      <a:pt x="112" y="206"/>
                    </a:lnTo>
                    <a:lnTo>
                      <a:pt x="115" y="179"/>
                    </a:lnTo>
                    <a:lnTo>
                      <a:pt x="117" y="153"/>
                    </a:lnTo>
                    <a:lnTo>
                      <a:pt x="120" y="126"/>
                    </a:lnTo>
                    <a:lnTo>
                      <a:pt x="124" y="100"/>
                    </a:lnTo>
                    <a:lnTo>
                      <a:pt x="124" y="100"/>
                    </a:lnTo>
                    <a:lnTo>
                      <a:pt x="126" y="88"/>
                    </a:lnTo>
                    <a:lnTo>
                      <a:pt x="130" y="76"/>
                    </a:lnTo>
                    <a:lnTo>
                      <a:pt x="137" y="53"/>
                    </a:lnTo>
                    <a:lnTo>
                      <a:pt x="142" y="42"/>
                    </a:lnTo>
                    <a:lnTo>
                      <a:pt x="145" y="29"/>
                    </a:lnTo>
                    <a:lnTo>
                      <a:pt x="147" y="18"/>
                    </a:lnTo>
                    <a:lnTo>
                      <a:pt x="149" y="5"/>
                    </a:lnTo>
                    <a:lnTo>
                      <a:pt x="149" y="5"/>
                    </a:lnTo>
                    <a:lnTo>
                      <a:pt x="148" y="3"/>
                    </a:lnTo>
                    <a:lnTo>
                      <a:pt x="147" y="1"/>
                    </a:lnTo>
                    <a:lnTo>
                      <a:pt x="146" y="1"/>
                    </a:lnTo>
                    <a:lnTo>
                      <a:pt x="144" y="0"/>
                    </a:lnTo>
                    <a:lnTo>
                      <a:pt x="143" y="1"/>
                    </a:lnTo>
                    <a:lnTo>
                      <a:pt x="140" y="1"/>
                    </a:lnTo>
                    <a:lnTo>
                      <a:pt x="139" y="3"/>
                    </a:lnTo>
                    <a:lnTo>
                      <a:pt x="139" y="5"/>
                    </a:lnTo>
                    <a:lnTo>
                      <a:pt x="139" y="5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68" name="Freeform 267"/>
              <p:cNvSpPr/>
              <p:nvPr/>
            </p:nvSpPr>
            <p:spPr bwMode="auto">
              <a:xfrm>
                <a:off x="2476500" y="2239963"/>
                <a:ext cx="38100" cy="149225"/>
              </a:xfrm>
              <a:custGeom>
                <a:avLst/>
                <a:gdLst/>
                <a:ahLst/>
                <a:cxnLst>
                  <a:cxn ang="0">
                    <a:pos x="65" y="1"/>
                  </a:cxn>
                  <a:cxn ang="0">
                    <a:pos x="65" y="1"/>
                  </a:cxn>
                  <a:cxn ang="0">
                    <a:pos x="56" y="13"/>
                  </a:cxn>
                  <a:cxn ang="0">
                    <a:pos x="48" y="26"/>
                  </a:cxn>
                  <a:cxn ang="0">
                    <a:pos x="42" y="39"/>
                  </a:cxn>
                  <a:cxn ang="0">
                    <a:pos x="38" y="53"/>
                  </a:cxn>
                  <a:cxn ang="0">
                    <a:pos x="35" y="67"/>
                  </a:cxn>
                  <a:cxn ang="0">
                    <a:pos x="32" y="82"/>
                  </a:cxn>
                  <a:cxn ang="0">
                    <a:pos x="29" y="111"/>
                  </a:cxn>
                  <a:cxn ang="0">
                    <a:pos x="29" y="111"/>
                  </a:cxn>
                  <a:cxn ang="0">
                    <a:pos x="26" y="132"/>
                  </a:cxn>
                  <a:cxn ang="0">
                    <a:pos x="22" y="153"/>
                  </a:cxn>
                  <a:cxn ang="0">
                    <a:pos x="12" y="193"/>
                  </a:cxn>
                  <a:cxn ang="0">
                    <a:pos x="8" y="214"/>
                  </a:cxn>
                  <a:cxn ang="0">
                    <a:pos x="4" y="235"/>
                  </a:cxn>
                  <a:cxn ang="0">
                    <a:pos x="1" y="255"/>
                  </a:cxn>
                  <a:cxn ang="0">
                    <a:pos x="0" y="277"/>
                  </a:cxn>
                  <a:cxn ang="0">
                    <a:pos x="0" y="277"/>
                  </a:cxn>
                  <a:cxn ang="0">
                    <a:pos x="1" y="279"/>
                  </a:cxn>
                  <a:cxn ang="0">
                    <a:pos x="2" y="280"/>
                  </a:cxn>
                  <a:cxn ang="0">
                    <a:pos x="3" y="281"/>
                  </a:cxn>
                  <a:cxn ang="0">
                    <a:pos x="5" y="281"/>
                  </a:cxn>
                  <a:cxn ang="0">
                    <a:pos x="6" y="281"/>
                  </a:cxn>
                  <a:cxn ang="0">
                    <a:pos x="8" y="280"/>
                  </a:cxn>
                  <a:cxn ang="0">
                    <a:pos x="9" y="279"/>
                  </a:cxn>
                  <a:cxn ang="0">
                    <a:pos x="9" y="277"/>
                  </a:cxn>
                  <a:cxn ang="0">
                    <a:pos x="9" y="277"/>
                  </a:cxn>
                  <a:cxn ang="0">
                    <a:pos x="10" y="258"/>
                  </a:cxn>
                  <a:cxn ang="0">
                    <a:pos x="12" y="240"/>
                  </a:cxn>
                  <a:cxn ang="0">
                    <a:pos x="14" y="222"/>
                  </a:cxn>
                  <a:cxn ang="0">
                    <a:pos x="18" y="204"/>
                  </a:cxn>
                  <a:cxn ang="0">
                    <a:pos x="18" y="204"/>
                  </a:cxn>
                  <a:cxn ang="0">
                    <a:pos x="23" y="186"/>
                  </a:cxn>
                  <a:cxn ang="0">
                    <a:pos x="28" y="168"/>
                  </a:cxn>
                  <a:cxn ang="0">
                    <a:pos x="32" y="150"/>
                  </a:cxn>
                  <a:cxn ang="0">
                    <a:pos x="35" y="132"/>
                  </a:cxn>
                  <a:cxn ang="0">
                    <a:pos x="35" y="132"/>
                  </a:cxn>
                  <a:cxn ang="0">
                    <a:pos x="39" y="99"/>
                  </a:cxn>
                  <a:cxn ang="0">
                    <a:pos x="41" y="83"/>
                  </a:cxn>
                  <a:cxn ang="0">
                    <a:pos x="44" y="67"/>
                  </a:cxn>
                  <a:cxn ang="0">
                    <a:pos x="48" y="51"/>
                  </a:cxn>
                  <a:cxn ang="0">
                    <a:pos x="54" y="35"/>
                  </a:cxn>
                  <a:cxn ang="0">
                    <a:pos x="57" y="28"/>
                  </a:cxn>
                  <a:cxn ang="0">
                    <a:pos x="61" y="21"/>
                  </a:cxn>
                  <a:cxn ang="0">
                    <a:pos x="66" y="14"/>
                  </a:cxn>
                  <a:cxn ang="0">
                    <a:pos x="71" y="8"/>
                  </a:cxn>
                  <a:cxn ang="0">
                    <a:pos x="71" y="8"/>
                  </a:cxn>
                  <a:cxn ang="0">
                    <a:pos x="72" y="6"/>
                  </a:cxn>
                  <a:cxn ang="0">
                    <a:pos x="72" y="4"/>
                  </a:cxn>
                  <a:cxn ang="0">
                    <a:pos x="72" y="3"/>
                  </a:cxn>
                  <a:cxn ang="0">
                    <a:pos x="71" y="1"/>
                  </a:cxn>
                  <a:cxn ang="0">
                    <a:pos x="70" y="0"/>
                  </a:cxn>
                  <a:cxn ang="0">
                    <a:pos x="68" y="0"/>
                  </a:cxn>
                  <a:cxn ang="0">
                    <a:pos x="66" y="0"/>
                  </a:cxn>
                  <a:cxn ang="0">
                    <a:pos x="65" y="1"/>
                  </a:cxn>
                  <a:cxn ang="0">
                    <a:pos x="65" y="1"/>
                  </a:cxn>
                </a:cxnLst>
                <a:rect l="0" t="0" r="r" b="b"/>
                <a:pathLst>
                  <a:path w="72" h="281">
                    <a:moveTo>
                      <a:pt x="65" y="1"/>
                    </a:moveTo>
                    <a:lnTo>
                      <a:pt x="65" y="1"/>
                    </a:lnTo>
                    <a:lnTo>
                      <a:pt x="56" y="13"/>
                    </a:lnTo>
                    <a:lnTo>
                      <a:pt x="48" y="26"/>
                    </a:lnTo>
                    <a:lnTo>
                      <a:pt x="42" y="39"/>
                    </a:lnTo>
                    <a:lnTo>
                      <a:pt x="38" y="53"/>
                    </a:lnTo>
                    <a:lnTo>
                      <a:pt x="35" y="67"/>
                    </a:lnTo>
                    <a:lnTo>
                      <a:pt x="32" y="82"/>
                    </a:lnTo>
                    <a:lnTo>
                      <a:pt x="29" y="111"/>
                    </a:lnTo>
                    <a:lnTo>
                      <a:pt x="29" y="111"/>
                    </a:lnTo>
                    <a:lnTo>
                      <a:pt x="26" y="132"/>
                    </a:lnTo>
                    <a:lnTo>
                      <a:pt x="22" y="153"/>
                    </a:lnTo>
                    <a:lnTo>
                      <a:pt x="12" y="193"/>
                    </a:lnTo>
                    <a:lnTo>
                      <a:pt x="8" y="214"/>
                    </a:lnTo>
                    <a:lnTo>
                      <a:pt x="4" y="235"/>
                    </a:lnTo>
                    <a:lnTo>
                      <a:pt x="1" y="255"/>
                    </a:lnTo>
                    <a:lnTo>
                      <a:pt x="0" y="277"/>
                    </a:lnTo>
                    <a:lnTo>
                      <a:pt x="0" y="277"/>
                    </a:lnTo>
                    <a:lnTo>
                      <a:pt x="1" y="279"/>
                    </a:lnTo>
                    <a:lnTo>
                      <a:pt x="2" y="280"/>
                    </a:lnTo>
                    <a:lnTo>
                      <a:pt x="3" y="281"/>
                    </a:lnTo>
                    <a:lnTo>
                      <a:pt x="5" y="281"/>
                    </a:lnTo>
                    <a:lnTo>
                      <a:pt x="6" y="281"/>
                    </a:lnTo>
                    <a:lnTo>
                      <a:pt x="8" y="280"/>
                    </a:lnTo>
                    <a:lnTo>
                      <a:pt x="9" y="279"/>
                    </a:lnTo>
                    <a:lnTo>
                      <a:pt x="9" y="277"/>
                    </a:lnTo>
                    <a:lnTo>
                      <a:pt x="9" y="277"/>
                    </a:lnTo>
                    <a:lnTo>
                      <a:pt x="10" y="258"/>
                    </a:lnTo>
                    <a:lnTo>
                      <a:pt x="12" y="240"/>
                    </a:lnTo>
                    <a:lnTo>
                      <a:pt x="14" y="222"/>
                    </a:lnTo>
                    <a:lnTo>
                      <a:pt x="18" y="204"/>
                    </a:lnTo>
                    <a:lnTo>
                      <a:pt x="18" y="204"/>
                    </a:lnTo>
                    <a:lnTo>
                      <a:pt x="23" y="186"/>
                    </a:lnTo>
                    <a:lnTo>
                      <a:pt x="28" y="168"/>
                    </a:lnTo>
                    <a:lnTo>
                      <a:pt x="32" y="150"/>
                    </a:lnTo>
                    <a:lnTo>
                      <a:pt x="35" y="132"/>
                    </a:lnTo>
                    <a:lnTo>
                      <a:pt x="35" y="132"/>
                    </a:lnTo>
                    <a:lnTo>
                      <a:pt x="39" y="99"/>
                    </a:lnTo>
                    <a:lnTo>
                      <a:pt x="41" y="83"/>
                    </a:lnTo>
                    <a:lnTo>
                      <a:pt x="44" y="67"/>
                    </a:lnTo>
                    <a:lnTo>
                      <a:pt x="48" y="51"/>
                    </a:lnTo>
                    <a:lnTo>
                      <a:pt x="54" y="35"/>
                    </a:lnTo>
                    <a:lnTo>
                      <a:pt x="57" y="28"/>
                    </a:lnTo>
                    <a:lnTo>
                      <a:pt x="61" y="21"/>
                    </a:lnTo>
                    <a:lnTo>
                      <a:pt x="66" y="14"/>
                    </a:lnTo>
                    <a:lnTo>
                      <a:pt x="71" y="8"/>
                    </a:lnTo>
                    <a:lnTo>
                      <a:pt x="71" y="8"/>
                    </a:lnTo>
                    <a:lnTo>
                      <a:pt x="72" y="6"/>
                    </a:lnTo>
                    <a:lnTo>
                      <a:pt x="72" y="4"/>
                    </a:lnTo>
                    <a:lnTo>
                      <a:pt x="72" y="3"/>
                    </a:lnTo>
                    <a:lnTo>
                      <a:pt x="71" y="1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0"/>
                    </a:lnTo>
                    <a:lnTo>
                      <a:pt x="65" y="1"/>
                    </a:lnTo>
                    <a:lnTo>
                      <a:pt x="65" y="1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69" name="Freeform 268"/>
              <p:cNvSpPr/>
              <p:nvPr/>
            </p:nvSpPr>
            <p:spPr bwMode="auto">
              <a:xfrm>
                <a:off x="2516188" y="2290763"/>
                <a:ext cx="19050" cy="74613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6" y="4"/>
                  </a:cxn>
                  <a:cxn ang="0">
                    <a:pos x="25" y="11"/>
                  </a:cxn>
                  <a:cxn ang="0">
                    <a:pos x="23" y="19"/>
                  </a:cxn>
                  <a:cxn ang="0">
                    <a:pos x="19" y="32"/>
                  </a:cxn>
                  <a:cxn ang="0">
                    <a:pos x="14" y="46"/>
                  </a:cxn>
                  <a:cxn ang="0">
                    <a:pos x="13" y="53"/>
                  </a:cxn>
                  <a:cxn ang="0">
                    <a:pos x="12" y="60"/>
                  </a:cxn>
                  <a:cxn ang="0">
                    <a:pos x="12" y="60"/>
                  </a:cxn>
                  <a:cxn ang="0">
                    <a:pos x="10" y="79"/>
                  </a:cxn>
                  <a:cxn ang="0">
                    <a:pos x="8" y="98"/>
                  </a:cxn>
                  <a:cxn ang="0">
                    <a:pos x="5" y="117"/>
                  </a:cxn>
                  <a:cxn ang="0">
                    <a:pos x="4" y="126"/>
                  </a:cxn>
                  <a:cxn ang="0">
                    <a:pos x="1" y="136"/>
                  </a:cxn>
                  <a:cxn ang="0">
                    <a:pos x="1" y="136"/>
                  </a:cxn>
                  <a:cxn ang="0">
                    <a:pos x="0" y="138"/>
                  </a:cxn>
                  <a:cxn ang="0">
                    <a:pos x="1" y="140"/>
                  </a:cxn>
                  <a:cxn ang="0">
                    <a:pos x="2" y="141"/>
                  </a:cxn>
                  <a:cxn ang="0">
                    <a:pos x="4" y="142"/>
                  </a:cxn>
                  <a:cxn ang="0">
                    <a:pos x="5" y="142"/>
                  </a:cxn>
                  <a:cxn ang="0">
                    <a:pos x="7" y="142"/>
                  </a:cxn>
                  <a:cxn ang="0">
                    <a:pos x="10" y="141"/>
                  </a:cxn>
                  <a:cxn ang="0">
                    <a:pos x="11" y="138"/>
                  </a:cxn>
                  <a:cxn ang="0">
                    <a:pos x="11" y="138"/>
                  </a:cxn>
                  <a:cxn ang="0">
                    <a:pos x="15" y="123"/>
                  </a:cxn>
                  <a:cxn ang="0">
                    <a:pos x="17" y="109"/>
                  </a:cxn>
                  <a:cxn ang="0">
                    <a:pos x="19" y="93"/>
                  </a:cxn>
                  <a:cxn ang="0">
                    <a:pos x="20" y="77"/>
                  </a:cxn>
                  <a:cxn ang="0">
                    <a:pos x="20" y="77"/>
                  </a:cxn>
                  <a:cxn ang="0">
                    <a:pos x="21" y="67"/>
                  </a:cxn>
                  <a:cxn ang="0">
                    <a:pos x="22" y="58"/>
                  </a:cxn>
                  <a:cxn ang="0">
                    <a:pos x="27" y="40"/>
                  </a:cxn>
                  <a:cxn ang="0">
                    <a:pos x="32" y="23"/>
                  </a:cxn>
                  <a:cxn ang="0">
                    <a:pos x="34" y="13"/>
                  </a:cxn>
                  <a:cxn ang="0">
                    <a:pos x="35" y="4"/>
                  </a:cxn>
                  <a:cxn ang="0">
                    <a:pos x="35" y="4"/>
                  </a:cxn>
                  <a:cxn ang="0">
                    <a:pos x="35" y="2"/>
                  </a:cxn>
                  <a:cxn ang="0">
                    <a:pos x="34" y="1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8" y="1"/>
                  </a:cxn>
                  <a:cxn ang="0">
                    <a:pos x="27" y="2"/>
                  </a:cxn>
                  <a:cxn ang="0">
                    <a:pos x="26" y="4"/>
                  </a:cxn>
                  <a:cxn ang="0">
                    <a:pos x="26" y="4"/>
                  </a:cxn>
                </a:cxnLst>
                <a:rect l="0" t="0" r="r" b="b"/>
                <a:pathLst>
                  <a:path w="35" h="142">
                    <a:moveTo>
                      <a:pt x="26" y="4"/>
                    </a:moveTo>
                    <a:lnTo>
                      <a:pt x="26" y="4"/>
                    </a:lnTo>
                    <a:lnTo>
                      <a:pt x="25" y="11"/>
                    </a:lnTo>
                    <a:lnTo>
                      <a:pt x="23" y="19"/>
                    </a:lnTo>
                    <a:lnTo>
                      <a:pt x="19" y="32"/>
                    </a:lnTo>
                    <a:lnTo>
                      <a:pt x="14" y="46"/>
                    </a:lnTo>
                    <a:lnTo>
                      <a:pt x="13" y="53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10" y="79"/>
                    </a:lnTo>
                    <a:lnTo>
                      <a:pt x="8" y="98"/>
                    </a:lnTo>
                    <a:lnTo>
                      <a:pt x="5" y="117"/>
                    </a:lnTo>
                    <a:lnTo>
                      <a:pt x="4" y="126"/>
                    </a:lnTo>
                    <a:lnTo>
                      <a:pt x="1" y="136"/>
                    </a:lnTo>
                    <a:lnTo>
                      <a:pt x="1" y="136"/>
                    </a:lnTo>
                    <a:lnTo>
                      <a:pt x="0" y="138"/>
                    </a:lnTo>
                    <a:lnTo>
                      <a:pt x="1" y="140"/>
                    </a:lnTo>
                    <a:lnTo>
                      <a:pt x="2" y="141"/>
                    </a:lnTo>
                    <a:lnTo>
                      <a:pt x="4" y="142"/>
                    </a:lnTo>
                    <a:lnTo>
                      <a:pt x="5" y="142"/>
                    </a:lnTo>
                    <a:lnTo>
                      <a:pt x="7" y="142"/>
                    </a:lnTo>
                    <a:lnTo>
                      <a:pt x="10" y="141"/>
                    </a:lnTo>
                    <a:lnTo>
                      <a:pt x="11" y="138"/>
                    </a:lnTo>
                    <a:lnTo>
                      <a:pt x="11" y="138"/>
                    </a:lnTo>
                    <a:lnTo>
                      <a:pt x="15" y="123"/>
                    </a:lnTo>
                    <a:lnTo>
                      <a:pt x="17" y="109"/>
                    </a:lnTo>
                    <a:lnTo>
                      <a:pt x="19" y="93"/>
                    </a:lnTo>
                    <a:lnTo>
                      <a:pt x="20" y="77"/>
                    </a:lnTo>
                    <a:lnTo>
                      <a:pt x="20" y="77"/>
                    </a:lnTo>
                    <a:lnTo>
                      <a:pt x="21" y="67"/>
                    </a:lnTo>
                    <a:lnTo>
                      <a:pt x="22" y="58"/>
                    </a:lnTo>
                    <a:lnTo>
                      <a:pt x="27" y="40"/>
                    </a:lnTo>
                    <a:lnTo>
                      <a:pt x="32" y="23"/>
                    </a:lnTo>
                    <a:lnTo>
                      <a:pt x="34" y="13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5" y="2"/>
                    </a:lnTo>
                    <a:lnTo>
                      <a:pt x="34" y="1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8" y="1"/>
                    </a:lnTo>
                    <a:lnTo>
                      <a:pt x="27" y="2"/>
                    </a:lnTo>
                    <a:lnTo>
                      <a:pt x="26" y="4"/>
                    </a:lnTo>
                    <a:lnTo>
                      <a:pt x="26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70" name="Freeform 269"/>
              <p:cNvSpPr/>
              <p:nvPr/>
            </p:nvSpPr>
            <p:spPr bwMode="auto">
              <a:xfrm>
                <a:off x="2443163" y="2420938"/>
                <a:ext cx="38100" cy="215900"/>
              </a:xfrm>
              <a:custGeom>
                <a:avLst/>
                <a:gdLst/>
                <a:ahLst/>
                <a:cxnLst>
                  <a:cxn ang="0">
                    <a:pos x="65" y="2"/>
                  </a:cxn>
                  <a:cxn ang="0">
                    <a:pos x="53" y="21"/>
                  </a:cxn>
                  <a:cxn ang="0">
                    <a:pos x="48" y="39"/>
                  </a:cxn>
                  <a:cxn ang="0">
                    <a:pos x="44" y="82"/>
                  </a:cxn>
                  <a:cxn ang="0">
                    <a:pos x="35" y="143"/>
                  </a:cxn>
                  <a:cxn ang="0">
                    <a:pos x="23" y="204"/>
                  </a:cxn>
                  <a:cxn ang="0">
                    <a:pos x="19" y="217"/>
                  </a:cxn>
                  <a:cxn ang="0">
                    <a:pos x="16" y="241"/>
                  </a:cxn>
                  <a:cxn ang="0">
                    <a:pos x="13" y="252"/>
                  </a:cxn>
                  <a:cxn ang="0">
                    <a:pos x="5" y="289"/>
                  </a:cxn>
                  <a:cxn ang="0">
                    <a:pos x="3" y="303"/>
                  </a:cxn>
                  <a:cxn ang="0">
                    <a:pos x="0" y="352"/>
                  </a:cxn>
                  <a:cxn ang="0">
                    <a:pos x="1" y="404"/>
                  </a:cxn>
                  <a:cxn ang="0">
                    <a:pos x="2" y="407"/>
                  </a:cxn>
                  <a:cxn ang="0">
                    <a:pos x="6" y="408"/>
                  </a:cxn>
                  <a:cxn ang="0">
                    <a:pos x="9" y="407"/>
                  </a:cxn>
                  <a:cxn ang="0">
                    <a:pos x="10" y="404"/>
                  </a:cxn>
                  <a:cxn ang="0">
                    <a:pos x="10" y="361"/>
                  </a:cxn>
                  <a:cxn ang="0">
                    <a:pos x="11" y="319"/>
                  </a:cxn>
                  <a:cxn ang="0">
                    <a:pos x="13" y="294"/>
                  </a:cxn>
                  <a:cxn ang="0">
                    <a:pos x="25" y="245"/>
                  </a:cxn>
                  <a:cxn ang="0">
                    <a:pos x="29" y="220"/>
                  </a:cxn>
                  <a:cxn ang="0">
                    <a:pos x="31" y="206"/>
                  </a:cxn>
                  <a:cxn ang="0">
                    <a:pos x="39" y="164"/>
                  </a:cxn>
                  <a:cxn ang="0">
                    <a:pos x="49" y="108"/>
                  </a:cxn>
                  <a:cxn ang="0">
                    <a:pos x="51" y="95"/>
                  </a:cxn>
                  <a:cxn ang="0">
                    <a:pos x="55" y="56"/>
                  </a:cxn>
                  <a:cxn ang="0">
                    <a:pos x="60" y="30"/>
                  </a:cxn>
                  <a:cxn ang="0">
                    <a:pos x="68" y="13"/>
                  </a:cxn>
                  <a:cxn ang="0">
                    <a:pos x="72" y="8"/>
                  </a:cxn>
                  <a:cxn ang="0">
                    <a:pos x="73" y="5"/>
                  </a:cxn>
                  <a:cxn ang="0">
                    <a:pos x="72" y="2"/>
                  </a:cxn>
                  <a:cxn ang="0">
                    <a:pos x="69" y="0"/>
                  </a:cxn>
                  <a:cxn ang="0">
                    <a:pos x="65" y="2"/>
                  </a:cxn>
                </a:cxnLst>
                <a:rect l="0" t="0" r="r" b="b"/>
                <a:pathLst>
                  <a:path w="73" h="408">
                    <a:moveTo>
                      <a:pt x="65" y="2"/>
                    </a:moveTo>
                    <a:lnTo>
                      <a:pt x="65" y="2"/>
                    </a:lnTo>
                    <a:lnTo>
                      <a:pt x="59" y="11"/>
                    </a:lnTo>
                    <a:lnTo>
                      <a:pt x="53" y="21"/>
                    </a:lnTo>
                    <a:lnTo>
                      <a:pt x="50" y="30"/>
                    </a:lnTo>
                    <a:lnTo>
                      <a:pt x="48" y="39"/>
                    </a:lnTo>
                    <a:lnTo>
                      <a:pt x="46" y="60"/>
                    </a:lnTo>
                    <a:lnTo>
                      <a:pt x="44" y="82"/>
                    </a:lnTo>
                    <a:lnTo>
                      <a:pt x="44" y="82"/>
                    </a:lnTo>
                    <a:lnTo>
                      <a:pt x="35" y="143"/>
                    </a:lnTo>
                    <a:lnTo>
                      <a:pt x="29" y="173"/>
                    </a:lnTo>
                    <a:lnTo>
                      <a:pt x="23" y="204"/>
                    </a:lnTo>
                    <a:lnTo>
                      <a:pt x="23" y="204"/>
                    </a:lnTo>
                    <a:lnTo>
                      <a:pt x="19" y="217"/>
                    </a:lnTo>
                    <a:lnTo>
                      <a:pt x="17" y="228"/>
                    </a:lnTo>
                    <a:lnTo>
                      <a:pt x="16" y="241"/>
                    </a:lnTo>
                    <a:lnTo>
                      <a:pt x="13" y="252"/>
                    </a:lnTo>
                    <a:lnTo>
                      <a:pt x="13" y="252"/>
                    </a:lnTo>
                    <a:lnTo>
                      <a:pt x="7" y="277"/>
                    </a:lnTo>
                    <a:lnTo>
                      <a:pt x="5" y="289"/>
                    </a:lnTo>
                    <a:lnTo>
                      <a:pt x="3" y="303"/>
                    </a:lnTo>
                    <a:lnTo>
                      <a:pt x="3" y="303"/>
                    </a:lnTo>
                    <a:lnTo>
                      <a:pt x="1" y="327"/>
                    </a:lnTo>
                    <a:lnTo>
                      <a:pt x="0" y="352"/>
                    </a:lnTo>
                    <a:lnTo>
                      <a:pt x="1" y="404"/>
                    </a:lnTo>
                    <a:lnTo>
                      <a:pt x="1" y="404"/>
                    </a:lnTo>
                    <a:lnTo>
                      <a:pt x="1" y="405"/>
                    </a:lnTo>
                    <a:lnTo>
                      <a:pt x="2" y="407"/>
                    </a:lnTo>
                    <a:lnTo>
                      <a:pt x="4" y="408"/>
                    </a:lnTo>
                    <a:lnTo>
                      <a:pt x="6" y="408"/>
                    </a:lnTo>
                    <a:lnTo>
                      <a:pt x="7" y="408"/>
                    </a:lnTo>
                    <a:lnTo>
                      <a:pt x="9" y="407"/>
                    </a:lnTo>
                    <a:lnTo>
                      <a:pt x="10" y="405"/>
                    </a:lnTo>
                    <a:lnTo>
                      <a:pt x="10" y="404"/>
                    </a:lnTo>
                    <a:lnTo>
                      <a:pt x="10" y="404"/>
                    </a:lnTo>
                    <a:lnTo>
                      <a:pt x="10" y="361"/>
                    </a:lnTo>
                    <a:lnTo>
                      <a:pt x="11" y="319"/>
                    </a:lnTo>
                    <a:lnTo>
                      <a:pt x="11" y="319"/>
                    </a:lnTo>
                    <a:lnTo>
                      <a:pt x="12" y="307"/>
                    </a:lnTo>
                    <a:lnTo>
                      <a:pt x="13" y="294"/>
                    </a:lnTo>
                    <a:lnTo>
                      <a:pt x="19" y="270"/>
                    </a:lnTo>
                    <a:lnTo>
                      <a:pt x="25" y="245"/>
                    </a:lnTo>
                    <a:lnTo>
                      <a:pt x="28" y="232"/>
                    </a:lnTo>
                    <a:lnTo>
                      <a:pt x="29" y="220"/>
                    </a:lnTo>
                    <a:lnTo>
                      <a:pt x="29" y="220"/>
                    </a:lnTo>
                    <a:lnTo>
                      <a:pt x="31" y="206"/>
                    </a:lnTo>
                    <a:lnTo>
                      <a:pt x="33" y="192"/>
                    </a:lnTo>
                    <a:lnTo>
                      <a:pt x="39" y="164"/>
                    </a:lnTo>
                    <a:lnTo>
                      <a:pt x="45" y="136"/>
                    </a:lnTo>
                    <a:lnTo>
                      <a:pt x="49" y="108"/>
                    </a:lnTo>
                    <a:lnTo>
                      <a:pt x="49" y="108"/>
                    </a:lnTo>
                    <a:lnTo>
                      <a:pt x="51" y="95"/>
                    </a:lnTo>
                    <a:lnTo>
                      <a:pt x="52" y="83"/>
                    </a:lnTo>
                    <a:lnTo>
                      <a:pt x="55" y="56"/>
                    </a:lnTo>
                    <a:lnTo>
                      <a:pt x="57" y="42"/>
                    </a:lnTo>
                    <a:lnTo>
                      <a:pt x="60" y="30"/>
                    </a:lnTo>
                    <a:lnTo>
                      <a:pt x="65" y="19"/>
                    </a:lnTo>
                    <a:lnTo>
                      <a:pt x="68" y="13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3" y="6"/>
                    </a:lnTo>
                    <a:lnTo>
                      <a:pt x="73" y="5"/>
                    </a:lnTo>
                    <a:lnTo>
                      <a:pt x="73" y="3"/>
                    </a:lnTo>
                    <a:lnTo>
                      <a:pt x="72" y="2"/>
                    </a:lnTo>
                    <a:lnTo>
                      <a:pt x="70" y="1"/>
                    </a:lnTo>
                    <a:lnTo>
                      <a:pt x="69" y="0"/>
                    </a:lnTo>
                    <a:lnTo>
                      <a:pt x="67" y="1"/>
                    </a:lnTo>
                    <a:lnTo>
                      <a:pt x="65" y="2"/>
                    </a:lnTo>
                    <a:lnTo>
                      <a:pt x="65" y="2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71" name="Freeform 270"/>
              <p:cNvSpPr/>
              <p:nvPr/>
            </p:nvSpPr>
            <p:spPr bwMode="auto">
              <a:xfrm>
                <a:off x="2463800" y="2487613"/>
                <a:ext cx="34925" cy="169863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57" y="4"/>
                  </a:cxn>
                  <a:cxn ang="0">
                    <a:pos x="55" y="22"/>
                  </a:cxn>
                  <a:cxn ang="0">
                    <a:pos x="51" y="40"/>
                  </a:cxn>
                  <a:cxn ang="0">
                    <a:pos x="42" y="75"/>
                  </a:cxn>
                  <a:cxn ang="0">
                    <a:pos x="42" y="75"/>
                  </a:cxn>
                  <a:cxn ang="0">
                    <a:pos x="25" y="161"/>
                  </a:cxn>
                  <a:cxn ang="0">
                    <a:pos x="25" y="161"/>
                  </a:cxn>
                  <a:cxn ang="0">
                    <a:pos x="17" y="199"/>
                  </a:cxn>
                  <a:cxn ang="0">
                    <a:pos x="9" y="238"/>
                  </a:cxn>
                  <a:cxn ang="0">
                    <a:pos x="5" y="256"/>
                  </a:cxn>
                  <a:cxn ang="0">
                    <a:pos x="3" y="276"/>
                  </a:cxn>
                  <a:cxn ang="0">
                    <a:pos x="1" y="295"/>
                  </a:cxn>
                  <a:cxn ang="0">
                    <a:pos x="0" y="314"/>
                  </a:cxn>
                  <a:cxn ang="0">
                    <a:pos x="0" y="314"/>
                  </a:cxn>
                  <a:cxn ang="0">
                    <a:pos x="0" y="316"/>
                  </a:cxn>
                  <a:cxn ang="0">
                    <a:pos x="1" y="318"/>
                  </a:cxn>
                  <a:cxn ang="0">
                    <a:pos x="3" y="318"/>
                  </a:cxn>
                  <a:cxn ang="0">
                    <a:pos x="4" y="319"/>
                  </a:cxn>
                  <a:cxn ang="0">
                    <a:pos x="6" y="318"/>
                  </a:cxn>
                  <a:cxn ang="0">
                    <a:pos x="7" y="318"/>
                  </a:cxn>
                  <a:cxn ang="0">
                    <a:pos x="8" y="316"/>
                  </a:cxn>
                  <a:cxn ang="0">
                    <a:pos x="9" y="314"/>
                  </a:cxn>
                  <a:cxn ang="0">
                    <a:pos x="9" y="314"/>
                  </a:cxn>
                  <a:cxn ang="0">
                    <a:pos x="10" y="294"/>
                  </a:cxn>
                  <a:cxn ang="0">
                    <a:pos x="12" y="274"/>
                  </a:cxn>
                  <a:cxn ang="0">
                    <a:pos x="16" y="254"/>
                  </a:cxn>
                  <a:cxn ang="0">
                    <a:pos x="19" y="234"/>
                  </a:cxn>
                  <a:cxn ang="0">
                    <a:pos x="36" y="155"/>
                  </a:cxn>
                  <a:cxn ang="0">
                    <a:pos x="36" y="155"/>
                  </a:cxn>
                  <a:cxn ang="0">
                    <a:pos x="54" y="69"/>
                  </a:cxn>
                  <a:cxn ang="0">
                    <a:pos x="54" y="69"/>
                  </a:cxn>
                  <a:cxn ang="0">
                    <a:pos x="61" y="37"/>
                  </a:cxn>
                  <a:cxn ang="0">
                    <a:pos x="64" y="21"/>
                  </a:cxn>
                  <a:cxn ang="0">
                    <a:pos x="66" y="4"/>
                  </a:cxn>
                  <a:cxn ang="0">
                    <a:pos x="66" y="4"/>
                  </a:cxn>
                  <a:cxn ang="0">
                    <a:pos x="66" y="2"/>
                  </a:cxn>
                  <a:cxn ang="0">
                    <a:pos x="65" y="1"/>
                  </a:cxn>
                  <a:cxn ang="0">
                    <a:pos x="63" y="0"/>
                  </a:cxn>
                  <a:cxn ang="0">
                    <a:pos x="62" y="0"/>
                  </a:cxn>
                  <a:cxn ang="0">
                    <a:pos x="60" y="0"/>
                  </a:cxn>
                  <a:cxn ang="0">
                    <a:pos x="58" y="1"/>
                  </a:cxn>
                  <a:cxn ang="0">
                    <a:pos x="57" y="2"/>
                  </a:cxn>
                  <a:cxn ang="0">
                    <a:pos x="57" y="4"/>
                  </a:cxn>
                  <a:cxn ang="0">
                    <a:pos x="57" y="4"/>
                  </a:cxn>
                </a:cxnLst>
                <a:rect l="0" t="0" r="r" b="b"/>
                <a:pathLst>
                  <a:path w="66" h="319">
                    <a:moveTo>
                      <a:pt x="57" y="4"/>
                    </a:moveTo>
                    <a:lnTo>
                      <a:pt x="57" y="4"/>
                    </a:lnTo>
                    <a:lnTo>
                      <a:pt x="55" y="22"/>
                    </a:lnTo>
                    <a:lnTo>
                      <a:pt x="51" y="40"/>
                    </a:lnTo>
                    <a:lnTo>
                      <a:pt x="42" y="75"/>
                    </a:lnTo>
                    <a:lnTo>
                      <a:pt x="42" y="75"/>
                    </a:lnTo>
                    <a:lnTo>
                      <a:pt x="25" y="161"/>
                    </a:lnTo>
                    <a:lnTo>
                      <a:pt x="25" y="161"/>
                    </a:lnTo>
                    <a:lnTo>
                      <a:pt x="17" y="199"/>
                    </a:lnTo>
                    <a:lnTo>
                      <a:pt x="9" y="238"/>
                    </a:lnTo>
                    <a:lnTo>
                      <a:pt x="5" y="256"/>
                    </a:lnTo>
                    <a:lnTo>
                      <a:pt x="3" y="276"/>
                    </a:lnTo>
                    <a:lnTo>
                      <a:pt x="1" y="295"/>
                    </a:lnTo>
                    <a:lnTo>
                      <a:pt x="0" y="314"/>
                    </a:lnTo>
                    <a:lnTo>
                      <a:pt x="0" y="314"/>
                    </a:lnTo>
                    <a:lnTo>
                      <a:pt x="0" y="316"/>
                    </a:lnTo>
                    <a:lnTo>
                      <a:pt x="1" y="318"/>
                    </a:lnTo>
                    <a:lnTo>
                      <a:pt x="3" y="318"/>
                    </a:lnTo>
                    <a:lnTo>
                      <a:pt x="4" y="319"/>
                    </a:lnTo>
                    <a:lnTo>
                      <a:pt x="6" y="318"/>
                    </a:lnTo>
                    <a:lnTo>
                      <a:pt x="7" y="318"/>
                    </a:lnTo>
                    <a:lnTo>
                      <a:pt x="8" y="316"/>
                    </a:lnTo>
                    <a:lnTo>
                      <a:pt x="9" y="314"/>
                    </a:lnTo>
                    <a:lnTo>
                      <a:pt x="9" y="314"/>
                    </a:lnTo>
                    <a:lnTo>
                      <a:pt x="10" y="294"/>
                    </a:lnTo>
                    <a:lnTo>
                      <a:pt x="12" y="274"/>
                    </a:lnTo>
                    <a:lnTo>
                      <a:pt x="16" y="254"/>
                    </a:lnTo>
                    <a:lnTo>
                      <a:pt x="19" y="234"/>
                    </a:lnTo>
                    <a:lnTo>
                      <a:pt x="36" y="155"/>
                    </a:lnTo>
                    <a:lnTo>
                      <a:pt x="36" y="155"/>
                    </a:lnTo>
                    <a:lnTo>
                      <a:pt x="54" y="69"/>
                    </a:lnTo>
                    <a:lnTo>
                      <a:pt x="54" y="69"/>
                    </a:lnTo>
                    <a:lnTo>
                      <a:pt x="61" y="37"/>
                    </a:lnTo>
                    <a:lnTo>
                      <a:pt x="64" y="21"/>
                    </a:lnTo>
                    <a:lnTo>
                      <a:pt x="66" y="4"/>
                    </a:lnTo>
                    <a:lnTo>
                      <a:pt x="66" y="4"/>
                    </a:lnTo>
                    <a:lnTo>
                      <a:pt x="66" y="2"/>
                    </a:lnTo>
                    <a:lnTo>
                      <a:pt x="65" y="1"/>
                    </a:lnTo>
                    <a:lnTo>
                      <a:pt x="63" y="0"/>
                    </a:lnTo>
                    <a:lnTo>
                      <a:pt x="62" y="0"/>
                    </a:lnTo>
                    <a:lnTo>
                      <a:pt x="60" y="0"/>
                    </a:lnTo>
                    <a:lnTo>
                      <a:pt x="58" y="1"/>
                    </a:lnTo>
                    <a:lnTo>
                      <a:pt x="57" y="2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72" name="Freeform 271"/>
              <p:cNvSpPr/>
              <p:nvPr/>
            </p:nvSpPr>
            <p:spPr bwMode="auto">
              <a:xfrm>
                <a:off x="2482850" y="2514600"/>
                <a:ext cx="46038" cy="158750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77" y="4"/>
                  </a:cxn>
                  <a:cxn ang="0">
                    <a:pos x="76" y="13"/>
                  </a:cxn>
                  <a:cxn ang="0">
                    <a:pos x="73" y="22"/>
                  </a:cxn>
                  <a:cxn ang="0">
                    <a:pos x="66" y="40"/>
                  </a:cxn>
                  <a:cxn ang="0">
                    <a:pos x="59" y="57"/>
                  </a:cxn>
                  <a:cxn ang="0">
                    <a:pos x="52" y="74"/>
                  </a:cxn>
                  <a:cxn ang="0">
                    <a:pos x="52" y="74"/>
                  </a:cxn>
                  <a:cxn ang="0">
                    <a:pos x="47" y="94"/>
                  </a:cxn>
                  <a:cxn ang="0">
                    <a:pos x="42" y="113"/>
                  </a:cxn>
                  <a:cxn ang="0">
                    <a:pos x="34" y="152"/>
                  </a:cxn>
                  <a:cxn ang="0">
                    <a:pos x="34" y="152"/>
                  </a:cxn>
                  <a:cxn ang="0">
                    <a:pos x="30" y="170"/>
                  </a:cxn>
                  <a:cxn ang="0">
                    <a:pos x="25" y="188"/>
                  </a:cxn>
                  <a:cxn ang="0">
                    <a:pos x="15" y="223"/>
                  </a:cxn>
                  <a:cxn ang="0">
                    <a:pos x="10" y="240"/>
                  </a:cxn>
                  <a:cxn ang="0">
                    <a:pos x="5" y="258"/>
                  </a:cxn>
                  <a:cxn ang="0">
                    <a:pos x="2" y="276"/>
                  </a:cxn>
                  <a:cxn ang="0">
                    <a:pos x="0" y="295"/>
                  </a:cxn>
                  <a:cxn ang="0">
                    <a:pos x="0" y="295"/>
                  </a:cxn>
                  <a:cxn ang="0">
                    <a:pos x="1" y="297"/>
                  </a:cxn>
                  <a:cxn ang="0">
                    <a:pos x="2" y="298"/>
                  </a:cxn>
                  <a:cxn ang="0">
                    <a:pos x="3" y="299"/>
                  </a:cxn>
                  <a:cxn ang="0">
                    <a:pos x="5" y="299"/>
                  </a:cxn>
                  <a:cxn ang="0">
                    <a:pos x="7" y="299"/>
                  </a:cxn>
                  <a:cxn ang="0">
                    <a:pos x="8" y="298"/>
                  </a:cxn>
                  <a:cxn ang="0">
                    <a:pos x="10" y="297"/>
                  </a:cxn>
                  <a:cxn ang="0">
                    <a:pos x="11" y="295"/>
                  </a:cxn>
                  <a:cxn ang="0">
                    <a:pos x="11" y="295"/>
                  </a:cxn>
                  <a:cxn ang="0">
                    <a:pos x="12" y="275"/>
                  </a:cxn>
                  <a:cxn ang="0">
                    <a:pos x="15" y="257"/>
                  </a:cxn>
                  <a:cxn ang="0">
                    <a:pos x="19" y="238"/>
                  </a:cxn>
                  <a:cxn ang="0">
                    <a:pos x="24" y="220"/>
                  </a:cxn>
                  <a:cxn ang="0">
                    <a:pos x="35" y="183"/>
                  </a:cxn>
                  <a:cxn ang="0">
                    <a:pos x="40" y="165"/>
                  </a:cxn>
                  <a:cxn ang="0">
                    <a:pos x="45" y="146"/>
                  </a:cxn>
                  <a:cxn ang="0">
                    <a:pos x="45" y="146"/>
                  </a:cxn>
                  <a:cxn ang="0">
                    <a:pos x="48" y="127"/>
                  </a:cxn>
                  <a:cxn ang="0">
                    <a:pos x="53" y="107"/>
                  </a:cxn>
                  <a:cxn ang="0">
                    <a:pos x="58" y="88"/>
                  </a:cxn>
                  <a:cxn ang="0">
                    <a:pos x="64" y="70"/>
                  </a:cxn>
                  <a:cxn ang="0">
                    <a:pos x="64" y="70"/>
                  </a:cxn>
                  <a:cxn ang="0">
                    <a:pos x="70" y="53"/>
                  </a:cxn>
                  <a:cxn ang="0">
                    <a:pos x="78" y="38"/>
                  </a:cxn>
                  <a:cxn ang="0">
                    <a:pos x="83" y="21"/>
                  </a:cxn>
                  <a:cxn ang="0">
                    <a:pos x="85" y="13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6" y="2"/>
                  </a:cxn>
                  <a:cxn ang="0">
                    <a:pos x="85" y="1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79" y="1"/>
                  </a:cxn>
                  <a:cxn ang="0">
                    <a:pos x="77" y="2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86" h="299">
                    <a:moveTo>
                      <a:pt x="77" y="4"/>
                    </a:moveTo>
                    <a:lnTo>
                      <a:pt x="77" y="4"/>
                    </a:lnTo>
                    <a:lnTo>
                      <a:pt x="76" y="13"/>
                    </a:lnTo>
                    <a:lnTo>
                      <a:pt x="73" y="22"/>
                    </a:lnTo>
                    <a:lnTo>
                      <a:pt x="66" y="40"/>
                    </a:lnTo>
                    <a:lnTo>
                      <a:pt x="59" y="57"/>
                    </a:lnTo>
                    <a:lnTo>
                      <a:pt x="52" y="74"/>
                    </a:lnTo>
                    <a:lnTo>
                      <a:pt x="52" y="74"/>
                    </a:lnTo>
                    <a:lnTo>
                      <a:pt x="47" y="94"/>
                    </a:lnTo>
                    <a:lnTo>
                      <a:pt x="42" y="113"/>
                    </a:lnTo>
                    <a:lnTo>
                      <a:pt x="34" y="152"/>
                    </a:lnTo>
                    <a:lnTo>
                      <a:pt x="34" y="152"/>
                    </a:lnTo>
                    <a:lnTo>
                      <a:pt x="30" y="170"/>
                    </a:lnTo>
                    <a:lnTo>
                      <a:pt x="25" y="188"/>
                    </a:lnTo>
                    <a:lnTo>
                      <a:pt x="15" y="223"/>
                    </a:lnTo>
                    <a:lnTo>
                      <a:pt x="10" y="240"/>
                    </a:lnTo>
                    <a:lnTo>
                      <a:pt x="5" y="258"/>
                    </a:lnTo>
                    <a:lnTo>
                      <a:pt x="2" y="276"/>
                    </a:lnTo>
                    <a:lnTo>
                      <a:pt x="0" y="295"/>
                    </a:lnTo>
                    <a:lnTo>
                      <a:pt x="0" y="295"/>
                    </a:lnTo>
                    <a:lnTo>
                      <a:pt x="1" y="297"/>
                    </a:lnTo>
                    <a:lnTo>
                      <a:pt x="2" y="298"/>
                    </a:lnTo>
                    <a:lnTo>
                      <a:pt x="3" y="299"/>
                    </a:lnTo>
                    <a:lnTo>
                      <a:pt x="5" y="299"/>
                    </a:lnTo>
                    <a:lnTo>
                      <a:pt x="7" y="299"/>
                    </a:lnTo>
                    <a:lnTo>
                      <a:pt x="8" y="298"/>
                    </a:lnTo>
                    <a:lnTo>
                      <a:pt x="10" y="297"/>
                    </a:lnTo>
                    <a:lnTo>
                      <a:pt x="11" y="295"/>
                    </a:lnTo>
                    <a:lnTo>
                      <a:pt x="11" y="295"/>
                    </a:lnTo>
                    <a:lnTo>
                      <a:pt x="12" y="275"/>
                    </a:lnTo>
                    <a:lnTo>
                      <a:pt x="15" y="257"/>
                    </a:lnTo>
                    <a:lnTo>
                      <a:pt x="19" y="238"/>
                    </a:lnTo>
                    <a:lnTo>
                      <a:pt x="24" y="220"/>
                    </a:lnTo>
                    <a:lnTo>
                      <a:pt x="35" y="183"/>
                    </a:lnTo>
                    <a:lnTo>
                      <a:pt x="40" y="165"/>
                    </a:lnTo>
                    <a:lnTo>
                      <a:pt x="45" y="146"/>
                    </a:lnTo>
                    <a:lnTo>
                      <a:pt x="45" y="146"/>
                    </a:lnTo>
                    <a:lnTo>
                      <a:pt x="48" y="127"/>
                    </a:lnTo>
                    <a:lnTo>
                      <a:pt x="53" y="107"/>
                    </a:lnTo>
                    <a:lnTo>
                      <a:pt x="58" y="88"/>
                    </a:lnTo>
                    <a:lnTo>
                      <a:pt x="64" y="70"/>
                    </a:lnTo>
                    <a:lnTo>
                      <a:pt x="64" y="70"/>
                    </a:lnTo>
                    <a:lnTo>
                      <a:pt x="70" y="53"/>
                    </a:lnTo>
                    <a:lnTo>
                      <a:pt x="78" y="38"/>
                    </a:lnTo>
                    <a:lnTo>
                      <a:pt x="83" y="21"/>
                    </a:lnTo>
                    <a:lnTo>
                      <a:pt x="85" y="13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6" y="2"/>
                    </a:lnTo>
                    <a:lnTo>
                      <a:pt x="85" y="1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79" y="1"/>
                    </a:lnTo>
                    <a:lnTo>
                      <a:pt x="77" y="2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73" name="Freeform 272"/>
              <p:cNvSpPr/>
              <p:nvPr/>
            </p:nvSpPr>
            <p:spPr bwMode="auto">
              <a:xfrm>
                <a:off x="2516188" y="2557463"/>
                <a:ext cx="28575" cy="163513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45" y="4"/>
                  </a:cxn>
                  <a:cxn ang="0">
                    <a:pos x="29" y="78"/>
                  </a:cxn>
                  <a:cxn ang="0">
                    <a:pos x="16" y="152"/>
                  </a:cxn>
                  <a:cxn ang="0">
                    <a:pos x="10" y="189"/>
                  </a:cxn>
                  <a:cxn ang="0">
                    <a:pos x="4" y="226"/>
                  </a:cxn>
                  <a:cxn ang="0">
                    <a:pos x="1" y="265"/>
                  </a:cxn>
                  <a:cxn ang="0">
                    <a:pos x="0" y="303"/>
                  </a:cxn>
                  <a:cxn ang="0">
                    <a:pos x="0" y="303"/>
                  </a:cxn>
                  <a:cxn ang="0">
                    <a:pos x="0" y="304"/>
                  </a:cxn>
                  <a:cxn ang="0">
                    <a:pos x="1" y="306"/>
                  </a:cxn>
                  <a:cxn ang="0">
                    <a:pos x="2" y="307"/>
                  </a:cxn>
                  <a:cxn ang="0">
                    <a:pos x="4" y="307"/>
                  </a:cxn>
                  <a:cxn ang="0">
                    <a:pos x="6" y="307"/>
                  </a:cxn>
                  <a:cxn ang="0">
                    <a:pos x="7" y="306"/>
                  </a:cxn>
                  <a:cxn ang="0">
                    <a:pos x="9" y="304"/>
                  </a:cxn>
                  <a:cxn ang="0">
                    <a:pos x="10" y="303"/>
                  </a:cxn>
                  <a:cxn ang="0">
                    <a:pos x="10" y="303"/>
                  </a:cxn>
                  <a:cxn ang="0">
                    <a:pos x="11" y="265"/>
                  </a:cxn>
                  <a:cxn ang="0">
                    <a:pos x="14" y="227"/>
                  </a:cxn>
                  <a:cxn ang="0">
                    <a:pos x="19" y="190"/>
                  </a:cxn>
                  <a:cxn ang="0">
                    <a:pos x="25" y="153"/>
                  </a:cxn>
                  <a:cxn ang="0">
                    <a:pos x="38" y="80"/>
                  </a:cxn>
                  <a:cxn ang="0">
                    <a:pos x="53" y="6"/>
                  </a:cxn>
                  <a:cxn ang="0">
                    <a:pos x="53" y="6"/>
                  </a:cxn>
                  <a:cxn ang="0">
                    <a:pos x="53" y="4"/>
                  </a:cxn>
                  <a:cxn ang="0">
                    <a:pos x="53" y="2"/>
                  </a:cxn>
                  <a:cxn ang="0">
                    <a:pos x="50" y="1"/>
                  </a:cxn>
                  <a:cxn ang="0">
                    <a:pos x="48" y="0"/>
                  </a:cxn>
                  <a:cxn ang="0">
                    <a:pos x="47" y="1"/>
                  </a:cxn>
                  <a:cxn ang="0">
                    <a:pos x="45" y="2"/>
                  </a:cxn>
                  <a:cxn ang="0">
                    <a:pos x="45" y="4"/>
                  </a:cxn>
                  <a:cxn ang="0">
                    <a:pos x="45" y="4"/>
                  </a:cxn>
                </a:cxnLst>
                <a:rect l="0" t="0" r="r" b="b"/>
                <a:pathLst>
                  <a:path w="53" h="307">
                    <a:moveTo>
                      <a:pt x="45" y="4"/>
                    </a:moveTo>
                    <a:lnTo>
                      <a:pt x="45" y="4"/>
                    </a:lnTo>
                    <a:lnTo>
                      <a:pt x="29" y="78"/>
                    </a:lnTo>
                    <a:lnTo>
                      <a:pt x="16" y="152"/>
                    </a:lnTo>
                    <a:lnTo>
                      <a:pt x="10" y="189"/>
                    </a:lnTo>
                    <a:lnTo>
                      <a:pt x="4" y="226"/>
                    </a:lnTo>
                    <a:lnTo>
                      <a:pt x="1" y="265"/>
                    </a:lnTo>
                    <a:lnTo>
                      <a:pt x="0" y="303"/>
                    </a:lnTo>
                    <a:lnTo>
                      <a:pt x="0" y="303"/>
                    </a:lnTo>
                    <a:lnTo>
                      <a:pt x="0" y="304"/>
                    </a:lnTo>
                    <a:lnTo>
                      <a:pt x="1" y="306"/>
                    </a:lnTo>
                    <a:lnTo>
                      <a:pt x="2" y="307"/>
                    </a:lnTo>
                    <a:lnTo>
                      <a:pt x="4" y="307"/>
                    </a:lnTo>
                    <a:lnTo>
                      <a:pt x="6" y="307"/>
                    </a:lnTo>
                    <a:lnTo>
                      <a:pt x="7" y="306"/>
                    </a:lnTo>
                    <a:lnTo>
                      <a:pt x="9" y="304"/>
                    </a:lnTo>
                    <a:lnTo>
                      <a:pt x="10" y="303"/>
                    </a:lnTo>
                    <a:lnTo>
                      <a:pt x="10" y="303"/>
                    </a:lnTo>
                    <a:lnTo>
                      <a:pt x="11" y="265"/>
                    </a:lnTo>
                    <a:lnTo>
                      <a:pt x="14" y="227"/>
                    </a:lnTo>
                    <a:lnTo>
                      <a:pt x="19" y="190"/>
                    </a:lnTo>
                    <a:lnTo>
                      <a:pt x="25" y="153"/>
                    </a:lnTo>
                    <a:lnTo>
                      <a:pt x="38" y="80"/>
                    </a:lnTo>
                    <a:lnTo>
                      <a:pt x="53" y="6"/>
                    </a:lnTo>
                    <a:lnTo>
                      <a:pt x="53" y="6"/>
                    </a:lnTo>
                    <a:lnTo>
                      <a:pt x="53" y="4"/>
                    </a:lnTo>
                    <a:lnTo>
                      <a:pt x="53" y="2"/>
                    </a:lnTo>
                    <a:lnTo>
                      <a:pt x="50" y="1"/>
                    </a:lnTo>
                    <a:lnTo>
                      <a:pt x="48" y="0"/>
                    </a:lnTo>
                    <a:lnTo>
                      <a:pt x="47" y="1"/>
                    </a:lnTo>
                    <a:lnTo>
                      <a:pt x="45" y="2"/>
                    </a:lnTo>
                    <a:lnTo>
                      <a:pt x="45" y="4"/>
                    </a:lnTo>
                    <a:lnTo>
                      <a:pt x="45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74" name="Freeform 273"/>
              <p:cNvSpPr/>
              <p:nvPr/>
            </p:nvSpPr>
            <p:spPr bwMode="auto">
              <a:xfrm>
                <a:off x="2549525" y="2571750"/>
                <a:ext cx="28575" cy="161925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45" y="4"/>
                  </a:cxn>
                  <a:cxn ang="0">
                    <a:pos x="44" y="12"/>
                  </a:cxn>
                  <a:cxn ang="0">
                    <a:pos x="42" y="21"/>
                  </a:cxn>
                  <a:cxn ang="0">
                    <a:pos x="37" y="37"/>
                  </a:cxn>
                  <a:cxn ang="0">
                    <a:pos x="33" y="53"/>
                  </a:cxn>
                  <a:cxn ang="0">
                    <a:pos x="29" y="68"/>
                  </a:cxn>
                  <a:cxn ang="0">
                    <a:pos x="29" y="68"/>
                  </a:cxn>
                  <a:cxn ang="0">
                    <a:pos x="27" y="88"/>
                  </a:cxn>
                  <a:cxn ang="0">
                    <a:pos x="25" y="107"/>
                  </a:cxn>
                  <a:cxn ang="0">
                    <a:pos x="21" y="147"/>
                  </a:cxn>
                  <a:cxn ang="0">
                    <a:pos x="21" y="147"/>
                  </a:cxn>
                  <a:cxn ang="0">
                    <a:pos x="15" y="185"/>
                  </a:cxn>
                  <a:cxn ang="0">
                    <a:pos x="7" y="224"/>
                  </a:cxn>
                  <a:cxn ang="0">
                    <a:pos x="2" y="262"/>
                  </a:cxn>
                  <a:cxn ang="0">
                    <a:pos x="1" y="282"/>
                  </a:cxn>
                  <a:cxn ang="0">
                    <a:pos x="0" y="302"/>
                  </a:cxn>
                  <a:cxn ang="0">
                    <a:pos x="0" y="302"/>
                  </a:cxn>
                  <a:cxn ang="0">
                    <a:pos x="0" y="304"/>
                  </a:cxn>
                  <a:cxn ang="0">
                    <a:pos x="1" y="305"/>
                  </a:cxn>
                  <a:cxn ang="0">
                    <a:pos x="3" y="306"/>
                  </a:cxn>
                  <a:cxn ang="0">
                    <a:pos x="4" y="306"/>
                  </a:cxn>
                  <a:cxn ang="0">
                    <a:pos x="6" y="306"/>
                  </a:cxn>
                  <a:cxn ang="0">
                    <a:pos x="7" y="305"/>
                  </a:cxn>
                  <a:cxn ang="0">
                    <a:pos x="10" y="304"/>
                  </a:cxn>
                  <a:cxn ang="0">
                    <a:pos x="10" y="302"/>
                  </a:cxn>
                  <a:cxn ang="0">
                    <a:pos x="10" y="302"/>
                  </a:cxn>
                  <a:cxn ang="0">
                    <a:pos x="11" y="281"/>
                  </a:cxn>
                  <a:cxn ang="0">
                    <a:pos x="13" y="261"/>
                  </a:cxn>
                  <a:cxn ang="0">
                    <a:pos x="18" y="221"/>
                  </a:cxn>
                  <a:cxn ang="0">
                    <a:pos x="24" y="181"/>
                  </a:cxn>
                  <a:cxn ang="0">
                    <a:pos x="31" y="140"/>
                  </a:cxn>
                  <a:cxn ang="0">
                    <a:pos x="31" y="140"/>
                  </a:cxn>
                  <a:cxn ang="0">
                    <a:pos x="35" y="102"/>
                  </a:cxn>
                  <a:cxn ang="0">
                    <a:pos x="37" y="83"/>
                  </a:cxn>
                  <a:cxn ang="0">
                    <a:pos x="40" y="64"/>
                  </a:cxn>
                  <a:cxn ang="0">
                    <a:pos x="40" y="64"/>
                  </a:cxn>
                  <a:cxn ang="0">
                    <a:pos x="43" y="49"/>
                  </a:cxn>
                  <a:cxn ang="0">
                    <a:pos x="48" y="34"/>
                  </a:cxn>
                  <a:cxn ang="0">
                    <a:pos x="52" y="20"/>
                  </a:cxn>
                  <a:cxn ang="0">
                    <a:pos x="53" y="12"/>
                  </a:cxn>
                  <a:cxn ang="0">
                    <a:pos x="54" y="4"/>
                  </a:cxn>
                  <a:cxn ang="0">
                    <a:pos x="54" y="4"/>
                  </a:cxn>
                  <a:cxn ang="0">
                    <a:pos x="54" y="2"/>
                  </a:cxn>
                  <a:cxn ang="0">
                    <a:pos x="53" y="1"/>
                  </a:cxn>
                  <a:cxn ang="0">
                    <a:pos x="51" y="0"/>
                  </a:cxn>
                  <a:cxn ang="0">
                    <a:pos x="49" y="0"/>
                  </a:cxn>
                  <a:cxn ang="0">
                    <a:pos x="48" y="0"/>
                  </a:cxn>
                  <a:cxn ang="0">
                    <a:pos x="46" y="1"/>
                  </a:cxn>
                  <a:cxn ang="0">
                    <a:pos x="45" y="2"/>
                  </a:cxn>
                  <a:cxn ang="0">
                    <a:pos x="45" y="4"/>
                  </a:cxn>
                  <a:cxn ang="0">
                    <a:pos x="45" y="4"/>
                  </a:cxn>
                </a:cxnLst>
                <a:rect l="0" t="0" r="r" b="b"/>
                <a:pathLst>
                  <a:path w="54" h="306">
                    <a:moveTo>
                      <a:pt x="45" y="4"/>
                    </a:moveTo>
                    <a:lnTo>
                      <a:pt x="45" y="4"/>
                    </a:lnTo>
                    <a:lnTo>
                      <a:pt x="44" y="12"/>
                    </a:lnTo>
                    <a:lnTo>
                      <a:pt x="42" y="21"/>
                    </a:lnTo>
                    <a:lnTo>
                      <a:pt x="37" y="37"/>
                    </a:lnTo>
                    <a:lnTo>
                      <a:pt x="33" y="53"/>
                    </a:lnTo>
                    <a:lnTo>
                      <a:pt x="29" y="68"/>
                    </a:lnTo>
                    <a:lnTo>
                      <a:pt x="29" y="68"/>
                    </a:lnTo>
                    <a:lnTo>
                      <a:pt x="27" y="88"/>
                    </a:lnTo>
                    <a:lnTo>
                      <a:pt x="25" y="107"/>
                    </a:lnTo>
                    <a:lnTo>
                      <a:pt x="21" y="147"/>
                    </a:lnTo>
                    <a:lnTo>
                      <a:pt x="21" y="147"/>
                    </a:lnTo>
                    <a:lnTo>
                      <a:pt x="15" y="185"/>
                    </a:lnTo>
                    <a:lnTo>
                      <a:pt x="7" y="224"/>
                    </a:lnTo>
                    <a:lnTo>
                      <a:pt x="2" y="262"/>
                    </a:lnTo>
                    <a:lnTo>
                      <a:pt x="1" y="28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0" y="304"/>
                    </a:lnTo>
                    <a:lnTo>
                      <a:pt x="1" y="305"/>
                    </a:lnTo>
                    <a:lnTo>
                      <a:pt x="3" y="306"/>
                    </a:lnTo>
                    <a:lnTo>
                      <a:pt x="4" y="306"/>
                    </a:lnTo>
                    <a:lnTo>
                      <a:pt x="6" y="306"/>
                    </a:lnTo>
                    <a:lnTo>
                      <a:pt x="7" y="305"/>
                    </a:lnTo>
                    <a:lnTo>
                      <a:pt x="10" y="304"/>
                    </a:lnTo>
                    <a:lnTo>
                      <a:pt x="10" y="302"/>
                    </a:lnTo>
                    <a:lnTo>
                      <a:pt x="10" y="302"/>
                    </a:lnTo>
                    <a:lnTo>
                      <a:pt x="11" y="281"/>
                    </a:lnTo>
                    <a:lnTo>
                      <a:pt x="13" y="261"/>
                    </a:lnTo>
                    <a:lnTo>
                      <a:pt x="18" y="221"/>
                    </a:lnTo>
                    <a:lnTo>
                      <a:pt x="24" y="181"/>
                    </a:lnTo>
                    <a:lnTo>
                      <a:pt x="31" y="140"/>
                    </a:lnTo>
                    <a:lnTo>
                      <a:pt x="31" y="140"/>
                    </a:lnTo>
                    <a:lnTo>
                      <a:pt x="35" y="102"/>
                    </a:lnTo>
                    <a:lnTo>
                      <a:pt x="37" y="83"/>
                    </a:lnTo>
                    <a:lnTo>
                      <a:pt x="40" y="64"/>
                    </a:lnTo>
                    <a:lnTo>
                      <a:pt x="40" y="64"/>
                    </a:lnTo>
                    <a:lnTo>
                      <a:pt x="43" y="49"/>
                    </a:lnTo>
                    <a:lnTo>
                      <a:pt x="48" y="34"/>
                    </a:lnTo>
                    <a:lnTo>
                      <a:pt x="52" y="20"/>
                    </a:lnTo>
                    <a:lnTo>
                      <a:pt x="53" y="12"/>
                    </a:lnTo>
                    <a:lnTo>
                      <a:pt x="54" y="4"/>
                    </a:lnTo>
                    <a:lnTo>
                      <a:pt x="54" y="4"/>
                    </a:lnTo>
                    <a:lnTo>
                      <a:pt x="54" y="2"/>
                    </a:lnTo>
                    <a:lnTo>
                      <a:pt x="53" y="1"/>
                    </a:lnTo>
                    <a:lnTo>
                      <a:pt x="51" y="0"/>
                    </a:lnTo>
                    <a:lnTo>
                      <a:pt x="49" y="0"/>
                    </a:lnTo>
                    <a:lnTo>
                      <a:pt x="48" y="0"/>
                    </a:lnTo>
                    <a:lnTo>
                      <a:pt x="46" y="1"/>
                    </a:lnTo>
                    <a:lnTo>
                      <a:pt x="45" y="2"/>
                    </a:lnTo>
                    <a:lnTo>
                      <a:pt x="45" y="4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75" name="Freeform 274"/>
              <p:cNvSpPr/>
              <p:nvPr/>
            </p:nvSpPr>
            <p:spPr bwMode="auto">
              <a:xfrm>
                <a:off x="2579688" y="2598738"/>
                <a:ext cx="15875" cy="155575"/>
              </a:xfrm>
              <a:custGeom>
                <a:avLst/>
                <a:gdLst/>
                <a:ahLst/>
                <a:cxnLst>
                  <a:cxn ang="0">
                    <a:pos x="28" y="4"/>
                  </a:cxn>
                  <a:cxn ang="0">
                    <a:pos x="28" y="4"/>
                  </a:cxn>
                  <a:cxn ang="0">
                    <a:pos x="28" y="2"/>
                  </a:cxn>
                  <a:cxn ang="0">
                    <a:pos x="27" y="1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21" y="1"/>
                  </a:cxn>
                  <a:cxn ang="0">
                    <a:pos x="20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8" y="40"/>
                  </a:cxn>
                  <a:cxn ang="0">
                    <a:pos x="16" y="75"/>
                  </a:cxn>
                  <a:cxn ang="0">
                    <a:pos x="12" y="110"/>
                  </a:cxn>
                  <a:cxn ang="0">
                    <a:pos x="8" y="146"/>
                  </a:cxn>
                  <a:cxn ang="0">
                    <a:pos x="8" y="146"/>
                  </a:cxn>
                  <a:cxn ang="0">
                    <a:pos x="6" y="164"/>
                  </a:cxn>
                  <a:cxn ang="0">
                    <a:pos x="6" y="181"/>
                  </a:cxn>
                  <a:cxn ang="0">
                    <a:pos x="5" y="217"/>
                  </a:cxn>
                  <a:cxn ang="0">
                    <a:pos x="4" y="252"/>
                  </a:cxn>
                  <a:cxn ang="0">
                    <a:pos x="3" y="269"/>
                  </a:cxn>
                  <a:cxn ang="0">
                    <a:pos x="0" y="287"/>
                  </a:cxn>
                  <a:cxn ang="0">
                    <a:pos x="0" y="287"/>
                  </a:cxn>
                  <a:cxn ang="0">
                    <a:pos x="0" y="289"/>
                  </a:cxn>
                  <a:cxn ang="0">
                    <a:pos x="1" y="291"/>
                  </a:cxn>
                  <a:cxn ang="0">
                    <a:pos x="4" y="293"/>
                  </a:cxn>
                  <a:cxn ang="0">
                    <a:pos x="5" y="293"/>
                  </a:cxn>
                  <a:cxn ang="0">
                    <a:pos x="7" y="293"/>
                  </a:cxn>
                  <a:cxn ang="0">
                    <a:pos x="8" y="292"/>
                  </a:cxn>
                  <a:cxn ang="0">
                    <a:pos x="9" y="290"/>
                  </a:cxn>
                  <a:cxn ang="0">
                    <a:pos x="9" y="290"/>
                  </a:cxn>
                  <a:cxn ang="0">
                    <a:pos x="11" y="274"/>
                  </a:cxn>
                  <a:cxn ang="0">
                    <a:pos x="13" y="258"/>
                  </a:cxn>
                  <a:cxn ang="0">
                    <a:pos x="16" y="226"/>
                  </a:cxn>
                  <a:cxn ang="0">
                    <a:pos x="16" y="194"/>
                  </a:cxn>
                  <a:cxn ang="0">
                    <a:pos x="16" y="162"/>
                  </a:cxn>
                  <a:cxn ang="0">
                    <a:pos x="16" y="162"/>
                  </a:cxn>
                  <a:cxn ang="0">
                    <a:pos x="17" y="143"/>
                  </a:cxn>
                  <a:cxn ang="0">
                    <a:pos x="19" y="125"/>
                  </a:cxn>
                  <a:cxn ang="0">
                    <a:pos x="22" y="106"/>
                  </a:cxn>
                  <a:cxn ang="0">
                    <a:pos x="24" y="87"/>
                  </a:cxn>
                  <a:cxn ang="0">
                    <a:pos x="24" y="87"/>
                  </a:cxn>
                  <a:cxn ang="0">
                    <a:pos x="27" y="46"/>
                  </a:cxn>
                  <a:cxn ang="0">
                    <a:pos x="28" y="4"/>
                  </a:cxn>
                  <a:cxn ang="0">
                    <a:pos x="28" y="4"/>
                  </a:cxn>
                </a:cxnLst>
                <a:rect l="0" t="0" r="r" b="b"/>
                <a:pathLst>
                  <a:path w="28" h="293">
                    <a:moveTo>
                      <a:pt x="28" y="4"/>
                    </a:moveTo>
                    <a:lnTo>
                      <a:pt x="28" y="4"/>
                    </a:lnTo>
                    <a:lnTo>
                      <a:pt x="28" y="2"/>
                    </a:lnTo>
                    <a:lnTo>
                      <a:pt x="27" y="1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1" y="1"/>
                    </a:lnTo>
                    <a:lnTo>
                      <a:pt x="20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8" y="40"/>
                    </a:lnTo>
                    <a:lnTo>
                      <a:pt x="16" y="75"/>
                    </a:lnTo>
                    <a:lnTo>
                      <a:pt x="12" y="110"/>
                    </a:lnTo>
                    <a:lnTo>
                      <a:pt x="8" y="146"/>
                    </a:lnTo>
                    <a:lnTo>
                      <a:pt x="8" y="146"/>
                    </a:lnTo>
                    <a:lnTo>
                      <a:pt x="6" y="164"/>
                    </a:lnTo>
                    <a:lnTo>
                      <a:pt x="6" y="181"/>
                    </a:lnTo>
                    <a:lnTo>
                      <a:pt x="5" y="217"/>
                    </a:lnTo>
                    <a:lnTo>
                      <a:pt x="4" y="252"/>
                    </a:lnTo>
                    <a:lnTo>
                      <a:pt x="3" y="269"/>
                    </a:lnTo>
                    <a:lnTo>
                      <a:pt x="0" y="287"/>
                    </a:lnTo>
                    <a:lnTo>
                      <a:pt x="0" y="287"/>
                    </a:lnTo>
                    <a:lnTo>
                      <a:pt x="0" y="289"/>
                    </a:lnTo>
                    <a:lnTo>
                      <a:pt x="1" y="291"/>
                    </a:lnTo>
                    <a:lnTo>
                      <a:pt x="4" y="293"/>
                    </a:lnTo>
                    <a:lnTo>
                      <a:pt x="5" y="293"/>
                    </a:lnTo>
                    <a:lnTo>
                      <a:pt x="7" y="293"/>
                    </a:lnTo>
                    <a:lnTo>
                      <a:pt x="8" y="292"/>
                    </a:lnTo>
                    <a:lnTo>
                      <a:pt x="9" y="290"/>
                    </a:lnTo>
                    <a:lnTo>
                      <a:pt x="9" y="290"/>
                    </a:lnTo>
                    <a:lnTo>
                      <a:pt x="11" y="274"/>
                    </a:lnTo>
                    <a:lnTo>
                      <a:pt x="13" y="258"/>
                    </a:lnTo>
                    <a:lnTo>
                      <a:pt x="16" y="226"/>
                    </a:lnTo>
                    <a:lnTo>
                      <a:pt x="16" y="194"/>
                    </a:lnTo>
                    <a:lnTo>
                      <a:pt x="16" y="162"/>
                    </a:lnTo>
                    <a:lnTo>
                      <a:pt x="16" y="162"/>
                    </a:lnTo>
                    <a:lnTo>
                      <a:pt x="17" y="143"/>
                    </a:lnTo>
                    <a:lnTo>
                      <a:pt x="19" y="125"/>
                    </a:lnTo>
                    <a:lnTo>
                      <a:pt x="22" y="106"/>
                    </a:lnTo>
                    <a:lnTo>
                      <a:pt x="24" y="87"/>
                    </a:lnTo>
                    <a:lnTo>
                      <a:pt x="24" y="87"/>
                    </a:lnTo>
                    <a:lnTo>
                      <a:pt x="27" y="46"/>
                    </a:lnTo>
                    <a:lnTo>
                      <a:pt x="28" y="4"/>
                    </a:lnTo>
                    <a:lnTo>
                      <a:pt x="28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76" name="Freeform 275"/>
              <p:cNvSpPr/>
              <p:nvPr/>
            </p:nvSpPr>
            <p:spPr bwMode="auto">
              <a:xfrm>
                <a:off x="2609850" y="2592388"/>
                <a:ext cx="25400" cy="1587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8" y="4"/>
                  </a:cxn>
                  <a:cxn ang="0">
                    <a:pos x="37" y="23"/>
                  </a:cxn>
                  <a:cxn ang="0">
                    <a:pos x="36" y="42"/>
                  </a:cxn>
                  <a:cxn ang="0">
                    <a:pos x="32" y="78"/>
                  </a:cxn>
                  <a:cxn ang="0">
                    <a:pos x="26" y="114"/>
                  </a:cxn>
                  <a:cxn ang="0">
                    <a:pos x="18" y="150"/>
                  </a:cxn>
                  <a:cxn ang="0">
                    <a:pos x="12" y="186"/>
                  </a:cxn>
                  <a:cxn ang="0">
                    <a:pos x="6" y="222"/>
                  </a:cxn>
                  <a:cxn ang="0">
                    <a:pos x="2" y="258"/>
                  </a:cxn>
                  <a:cxn ang="0">
                    <a:pos x="1" y="277"/>
                  </a:cxn>
                  <a:cxn ang="0">
                    <a:pos x="0" y="296"/>
                  </a:cxn>
                  <a:cxn ang="0">
                    <a:pos x="0" y="296"/>
                  </a:cxn>
                  <a:cxn ang="0">
                    <a:pos x="0" y="298"/>
                  </a:cxn>
                  <a:cxn ang="0">
                    <a:pos x="1" y="299"/>
                  </a:cxn>
                  <a:cxn ang="0">
                    <a:pos x="3" y="300"/>
                  </a:cxn>
                  <a:cxn ang="0">
                    <a:pos x="4" y="300"/>
                  </a:cxn>
                  <a:cxn ang="0">
                    <a:pos x="6" y="300"/>
                  </a:cxn>
                  <a:cxn ang="0">
                    <a:pos x="8" y="299"/>
                  </a:cxn>
                  <a:cxn ang="0">
                    <a:pos x="9" y="298"/>
                  </a:cxn>
                  <a:cxn ang="0">
                    <a:pos x="9" y="296"/>
                  </a:cxn>
                  <a:cxn ang="0">
                    <a:pos x="9" y="296"/>
                  </a:cxn>
                  <a:cxn ang="0">
                    <a:pos x="10" y="277"/>
                  </a:cxn>
                  <a:cxn ang="0">
                    <a:pos x="11" y="258"/>
                  </a:cxn>
                  <a:cxn ang="0">
                    <a:pos x="15" y="222"/>
                  </a:cxn>
                  <a:cxn ang="0">
                    <a:pos x="22" y="186"/>
                  </a:cxn>
                  <a:cxn ang="0">
                    <a:pos x="29" y="150"/>
                  </a:cxn>
                  <a:cxn ang="0">
                    <a:pos x="35" y="114"/>
                  </a:cxn>
                  <a:cxn ang="0">
                    <a:pos x="41" y="78"/>
                  </a:cxn>
                  <a:cxn ang="0">
                    <a:pos x="45" y="42"/>
                  </a:cxn>
                  <a:cxn ang="0">
                    <a:pos x="46" y="23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6" y="2"/>
                  </a:cxn>
                  <a:cxn ang="0">
                    <a:pos x="45" y="1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41" y="0"/>
                  </a:cxn>
                  <a:cxn ang="0">
                    <a:pos x="39" y="1"/>
                  </a:cxn>
                  <a:cxn ang="0">
                    <a:pos x="38" y="2"/>
                  </a:cxn>
                  <a:cxn ang="0">
                    <a:pos x="38" y="4"/>
                  </a:cxn>
                  <a:cxn ang="0">
                    <a:pos x="38" y="4"/>
                  </a:cxn>
                </a:cxnLst>
                <a:rect l="0" t="0" r="r" b="b"/>
                <a:pathLst>
                  <a:path w="47" h="300">
                    <a:moveTo>
                      <a:pt x="38" y="4"/>
                    </a:moveTo>
                    <a:lnTo>
                      <a:pt x="38" y="4"/>
                    </a:lnTo>
                    <a:lnTo>
                      <a:pt x="37" y="23"/>
                    </a:lnTo>
                    <a:lnTo>
                      <a:pt x="36" y="42"/>
                    </a:lnTo>
                    <a:lnTo>
                      <a:pt x="32" y="78"/>
                    </a:lnTo>
                    <a:lnTo>
                      <a:pt x="26" y="114"/>
                    </a:lnTo>
                    <a:lnTo>
                      <a:pt x="18" y="150"/>
                    </a:lnTo>
                    <a:lnTo>
                      <a:pt x="12" y="186"/>
                    </a:lnTo>
                    <a:lnTo>
                      <a:pt x="6" y="222"/>
                    </a:lnTo>
                    <a:lnTo>
                      <a:pt x="2" y="258"/>
                    </a:lnTo>
                    <a:lnTo>
                      <a:pt x="1" y="277"/>
                    </a:lnTo>
                    <a:lnTo>
                      <a:pt x="0" y="296"/>
                    </a:lnTo>
                    <a:lnTo>
                      <a:pt x="0" y="296"/>
                    </a:lnTo>
                    <a:lnTo>
                      <a:pt x="0" y="298"/>
                    </a:lnTo>
                    <a:lnTo>
                      <a:pt x="1" y="299"/>
                    </a:lnTo>
                    <a:lnTo>
                      <a:pt x="3" y="300"/>
                    </a:lnTo>
                    <a:lnTo>
                      <a:pt x="4" y="300"/>
                    </a:lnTo>
                    <a:lnTo>
                      <a:pt x="6" y="300"/>
                    </a:lnTo>
                    <a:lnTo>
                      <a:pt x="8" y="299"/>
                    </a:lnTo>
                    <a:lnTo>
                      <a:pt x="9" y="298"/>
                    </a:lnTo>
                    <a:lnTo>
                      <a:pt x="9" y="296"/>
                    </a:lnTo>
                    <a:lnTo>
                      <a:pt x="9" y="296"/>
                    </a:lnTo>
                    <a:lnTo>
                      <a:pt x="10" y="277"/>
                    </a:lnTo>
                    <a:lnTo>
                      <a:pt x="11" y="258"/>
                    </a:lnTo>
                    <a:lnTo>
                      <a:pt x="15" y="222"/>
                    </a:lnTo>
                    <a:lnTo>
                      <a:pt x="22" y="186"/>
                    </a:lnTo>
                    <a:lnTo>
                      <a:pt x="29" y="150"/>
                    </a:lnTo>
                    <a:lnTo>
                      <a:pt x="35" y="114"/>
                    </a:lnTo>
                    <a:lnTo>
                      <a:pt x="41" y="78"/>
                    </a:lnTo>
                    <a:lnTo>
                      <a:pt x="45" y="42"/>
                    </a:lnTo>
                    <a:lnTo>
                      <a:pt x="46" y="23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6" y="2"/>
                    </a:lnTo>
                    <a:lnTo>
                      <a:pt x="45" y="1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41" y="0"/>
                    </a:lnTo>
                    <a:lnTo>
                      <a:pt x="39" y="1"/>
                    </a:lnTo>
                    <a:lnTo>
                      <a:pt x="38" y="2"/>
                    </a:lnTo>
                    <a:lnTo>
                      <a:pt x="38" y="4"/>
                    </a:lnTo>
                    <a:lnTo>
                      <a:pt x="38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77" name="Freeform 276"/>
              <p:cNvSpPr/>
              <p:nvPr/>
            </p:nvSpPr>
            <p:spPr bwMode="auto">
              <a:xfrm>
                <a:off x="2649538" y="2581275"/>
                <a:ext cx="22225" cy="206375"/>
              </a:xfrm>
              <a:custGeom>
                <a:avLst/>
                <a:gdLst/>
                <a:ahLst/>
                <a:cxnLst>
                  <a:cxn ang="0">
                    <a:pos x="34" y="5"/>
                  </a:cxn>
                  <a:cxn ang="0">
                    <a:pos x="34" y="5"/>
                  </a:cxn>
                  <a:cxn ang="0">
                    <a:pos x="33" y="25"/>
                  </a:cxn>
                  <a:cxn ang="0">
                    <a:pos x="30" y="47"/>
                  </a:cxn>
                  <a:cxn ang="0">
                    <a:pos x="24" y="89"/>
                  </a:cxn>
                  <a:cxn ang="0">
                    <a:pos x="19" y="133"/>
                  </a:cxn>
                  <a:cxn ang="0">
                    <a:pos x="17" y="154"/>
                  </a:cxn>
                  <a:cxn ang="0">
                    <a:pos x="16" y="175"/>
                  </a:cxn>
                  <a:cxn ang="0">
                    <a:pos x="16" y="175"/>
                  </a:cxn>
                  <a:cxn ang="0">
                    <a:pos x="15" y="191"/>
                  </a:cxn>
                  <a:cxn ang="0">
                    <a:pos x="14" y="207"/>
                  </a:cxn>
                  <a:cxn ang="0">
                    <a:pos x="11" y="239"/>
                  </a:cxn>
                  <a:cxn ang="0">
                    <a:pos x="11" y="239"/>
                  </a:cxn>
                  <a:cxn ang="0">
                    <a:pos x="6" y="290"/>
                  </a:cxn>
                  <a:cxn ang="0">
                    <a:pos x="2" y="340"/>
                  </a:cxn>
                  <a:cxn ang="0">
                    <a:pos x="2" y="340"/>
                  </a:cxn>
                  <a:cxn ang="0">
                    <a:pos x="1" y="351"/>
                  </a:cxn>
                  <a:cxn ang="0">
                    <a:pos x="0" y="365"/>
                  </a:cxn>
                  <a:cxn ang="0">
                    <a:pos x="0" y="372"/>
                  </a:cxn>
                  <a:cxn ang="0">
                    <a:pos x="0" y="380"/>
                  </a:cxn>
                  <a:cxn ang="0">
                    <a:pos x="2" y="385"/>
                  </a:cxn>
                  <a:cxn ang="0">
                    <a:pos x="3" y="387"/>
                  </a:cxn>
                  <a:cxn ang="0">
                    <a:pos x="5" y="388"/>
                  </a:cxn>
                  <a:cxn ang="0">
                    <a:pos x="5" y="388"/>
                  </a:cxn>
                  <a:cxn ang="0">
                    <a:pos x="7" y="388"/>
                  </a:cxn>
                  <a:cxn ang="0">
                    <a:pos x="8" y="388"/>
                  </a:cxn>
                  <a:cxn ang="0">
                    <a:pos x="11" y="387"/>
                  </a:cxn>
                  <a:cxn ang="0">
                    <a:pos x="12" y="386"/>
                  </a:cxn>
                  <a:cxn ang="0">
                    <a:pos x="13" y="384"/>
                  </a:cxn>
                  <a:cxn ang="0">
                    <a:pos x="13" y="383"/>
                  </a:cxn>
                  <a:cxn ang="0">
                    <a:pos x="12" y="381"/>
                  </a:cxn>
                  <a:cxn ang="0">
                    <a:pos x="10" y="380"/>
                  </a:cxn>
                  <a:cxn ang="0">
                    <a:pos x="10" y="380"/>
                  </a:cxn>
                  <a:cxn ang="0">
                    <a:pos x="12" y="380"/>
                  </a:cxn>
                  <a:cxn ang="0">
                    <a:pos x="12" y="380"/>
                  </a:cxn>
                  <a:cxn ang="0">
                    <a:pos x="11" y="375"/>
                  </a:cxn>
                  <a:cxn ang="0">
                    <a:pos x="11" y="375"/>
                  </a:cxn>
                  <a:cxn ang="0">
                    <a:pos x="12" y="362"/>
                  </a:cxn>
                  <a:cxn ang="0">
                    <a:pos x="12" y="362"/>
                  </a:cxn>
                  <a:cxn ang="0">
                    <a:pos x="14" y="324"/>
                  </a:cxn>
                  <a:cxn ang="0">
                    <a:pos x="14" y="324"/>
                  </a:cxn>
                  <a:cxn ang="0">
                    <a:pos x="21" y="226"/>
                  </a:cxn>
                  <a:cxn ang="0">
                    <a:pos x="21" y="226"/>
                  </a:cxn>
                  <a:cxn ang="0">
                    <a:pos x="23" y="197"/>
                  </a:cxn>
                  <a:cxn ang="0">
                    <a:pos x="26" y="168"/>
                  </a:cxn>
                  <a:cxn ang="0">
                    <a:pos x="26" y="168"/>
                  </a:cxn>
                  <a:cxn ang="0">
                    <a:pos x="30" y="127"/>
                  </a:cxn>
                  <a:cxn ang="0">
                    <a:pos x="33" y="86"/>
                  </a:cxn>
                  <a:cxn ang="0">
                    <a:pos x="33" y="86"/>
                  </a:cxn>
                  <a:cxn ang="0">
                    <a:pos x="36" y="66"/>
                  </a:cxn>
                  <a:cxn ang="0">
                    <a:pos x="39" y="45"/>
                  </a:cxn>
                  <a:cxn ang="0">
                    <a:pos x="42" y="25"/>
                  </a:cxn>
                  <a:cxn ang="0">
                    <a:pos x="44" y="5"/>
                  </a:cxn>
                  <a:cxn ang="0">
                    <a:pos x="44" y="5"/>
                  </a:cxn>
                  <a:cxn ang="0">
                    <a:pos x="44" y="3"/>
                  </a:cxn>
                  <a:cxn ang="0">
                    <a:pos x="43" y="1"/>
                  </a:cxn>
                  <a:cxn ang="0">
                    <a:pos x="41" y="1"/>
                  </a:cxn>
                  <a:cxn ang="0">
                    <a:pos x="39" y="0"/>
                  </a:cxn>
                  <a:cxn ang="0">
                    <a:pos x="37" y="1"/>
                  </a:cxn>
                  <a:cxn ang="0">
                    <a:pos x="36" y="1"/>
                  </a:cxn>
                  <a:cxn ang="0">
                    <a:pos x="34" y="3"/>
                  </a:cxn>
                  <a:cxn ang="0">
                    <a:pos x="34" y="5"/>
                  </a:cxn>
                  <a:cxn ang="0">
                    <a:pos x="34" y="5"/>
                  </a:cxn>
                </a:cxnLst>
                <a:rect l="0" t="0" r="r" b="b"/>
                <a:pathLst>
                  <a:path w="44" h="388">
                    <a:moveTo>
                      <a:pt x="34" y="5"/>
                    </a:moveTo>
                    <a:lnTo>
                      <a:pt x="34" y="5"/>
                    </a:lnTo>
                    <a:lnTo>
                      <a:pt x="33" y="25"/>
                    </a:lnTo>
                    <a:lnTo>
                      <a:pt x="30" y="47"/>
                    </a:lnTo>
                    <a:lnTo>
                      <a:pt x="24" y="89"/>
                    </a:lnTo>
                    <a:lnTo>
                      <a:pt x="19" y="133"/>
                    </a:lnTo>
                    <a:lnTo>
                      <a:pt x="17" y="154"/>
                    </a:lnTo>
                    <a:lnTo>
                      <a:pt x="16" y="175"/>
                    </a:lnTo>
                    <a:lnTo>
                      <a:pt x="16" y="175"/>
                    </a:lnTo>
                    <a:lnTo>
                      <a:pt x="15" y="191"/>
                    </a:lnTo>
                    <a:lnTo>
                      <a:pt x="14" y="207"/>
                    </a:lnTo>
                    <a:lnTo>
                      <a:pt x="11" y="239"/>
                    </a:lnTo>
                    <a:lnTo>
                      <a:pt x="11" y="239"/>
                    </a:lnTo>
                    <a:lnTo>
                      <a:pt x="6" y="290"/>
                    </a:lnTo>
                    <a:lnTo>
                      <a:pt x="2" y="340"/>
                    </a:lnTo>
                    <a:lnTo>
                      <a:pt x="2" y="340"/>
                    </a:lnTo>
                    <a:lnTo>
                      <a:pt x="1" y="351"/>
                    </a:lnTo>
                    <a:lnTo>
                      <a:pt x="0" y="365"/>
                    </a:lnTo>
                    <a:lnTo>
                      <a:pt x="0" y="372"/>
                    </a:lnTo>
                    <a:lnTo>
                      <a:pt x="0" y="380"/>
                    </a:lnTo>
                    <a:lnTo>
                      <a:pt x="2" y="385"/>
                    </a:lnTo>
                    <a:lnTo>
                      <a:pt x="3" y="387"/>
                    </a:lnTo>
                    <a:lnTo>
                      <a:pt x="5" y="388"/>
                    </a:lnTo>
                    <a:lnTo>
                      <a:pt x="5" y="388"/>
                    </a:lnTo>
                    <a:lnTo>
                      <a:pt x="7" y="388"/>
                    </a:lnTo>
                    <a:lnTo>
                      <a:pt x="8" y="388"/>
                    </a:lnTo>
                    <a:lnTo>
                      <a:pt x="11" y="387"/>
                    </a:lnTo>
                    <a:lnTo>
                      <a:pt x="12" y="386"/>
                    </a:lnTo>
                    <a:lnTo>
                      <a:pt x="13" y="384"/>
                    </a:lnTo>
                    <a:lnTo>
                      <a:pt x="13" y="383"/>
                    </a:lnTo>
                    <a:lnTo>
                      <a:pt x="12" y="381"/>
                    </a:lnTo>
                    <a:lnTo>
                      <a:pt x="10" y="380"/>
                    </a:lnTo>
                    <a:lnTo>
                      <a:pt x="10" y="380"/>
                    </a:lnTo>
                    <a:lnTo>
                      <a:pt x="12" y="380"/>
                    </a:lnTo>
                    <a:lnTo>
                      <a:pt x="12" y="380"/>
                    </a:lnTo>
                    <a:lnTo>
                      <a:pt x="11" y="375"/>
                    </a:lnTo>
                    <a:lnTo>
                      <a:pt x="11" y="375"/>
                    </a:lnTo>
                    <a:lnTo>
                      <a:pt x="12" y="362"/>
                    </a:lnTo>
                    <a:lnTo>
                      <a:pt x="12" y="362"/>
                    </a:lnTo>
                    <a:lnTo>
                      <a:pt x="14" y="324"/>
                    </a:lnTo>
                    <a:lnTo>
                      <a:pt x="14" y="324"/>
                    </a:lnTo>
                    <a:lnTo>
                      <a:pt x="21" y="226"/>
                    </a:lnTo>
                    <a:lnTo>
                      <a:pt x="21" y="226"/>
                    </a:lnTo>
                    <a:lnTo>
                      <a:pt x="23" y="197"/>
                    </a:lnTo>
                    <a:lnTo>
                      <a:pt x="26" y="168"/>
                    </a:lnTo>
                    <a:lnTo>
                      <a:pt x="26" y="168"/>
                    </a:lnTo>
                    <a:lnTo>
                      <a:pt x="30" y="127"/>
                    </a:lnTo>
                    <a:lnTo>
                      <a:pt x="33" y="86"/>
                    </a:lnTo>
                    <a:lnTo>
                      <a:pt x="33" y="86"/>
                    </a:lnTo>
                    <a:lnTo>
                      <a:pt x="36" y="66"/>
                    </a:lnTo>
                    <a:lnTo>
                      <a:pt x="39" y="45"/>
                    </a:lnTo>
                    <a:lnTo>
                      <a:pt x="42" y="25"/>
                    </a:lnTo>
                    <a:lnTo>
                      <a:pt x="44" y="5"/>
                    </a:lnTo>
                    <a:lnTo>
                      <a:pt x="44" y="5"/>
                    </a:lnTo>
                    <a:lnTo>
                      <a:pt x="44" y="3"/>
                    </a:lnTo>
                    <a:lnTo>
                      <a:pt x="43" y="1"/>
                    </a:lnTo>
                    <a:lnTo>
                      <a:pt x="41" y="1"/>
                    </a:lnTo>
                    <a:lnTo>
                      <a:pt x="39" y="0"/>
                    </a:lnTo>
                    <a:lnTo>
                      <a:pt x="37" y="1"/>
                    </a:lnTo>
                    <a:lnTo>
                      <a:pt x="36" y="1"/>
                    </a:lnTo>
                    <a:lnTo>
                      <a:pt x="34" y="3"/>
                    </a:lnTo>
                    <a:lnTo>
                      <a:pt x="34" y="5"/>
                    </a:lnTo>
                    <a:lnTo>
                      <a:pt x="34" y="5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78" name="Freeform 277"/>
              <p:cNvSpPr/>
              <p:nvPr/>
            </p:nvSpPr>
            <p:spPr bwMode="auto">
              <a:xfrm>
                <a:off x="2687638" y="2544763"/>
                <a:ext cx="20638" cy="236538"/>
              </a:xfrm>
              <a:custGeom>
                <a:avLst/>
                <a:gdLst/>
                <a:ahLst/>
                <a:cxnLst>
                  <a:cxn ang="0">
                    <a:pos x="31" y="5"/>
                  </a:cxn>
                  <a:cxn ang="0">
                    <a:pos x="31" y="5"/>
                  </a:cxn>
                  <a:cxn ang="0">
                    <a:pos x="29" y="58"/>
                  </a:cxn>
                  <a:cxn ang="0">
                    <a:pos x="26" y="113"/>
                  </a:cxn>
                  <a:cxn ang="0">
                    <a:pos x="23" y="167"/>
                  </a:cxn>
                  <a:cxn ang="0">
                    <a:pos x="18" y="219"/>
                  </a:cxn>
                  <a:cxn ang="0">
                    <a:pos x="18" y="219"/>
                  </a:cxn>
                  <a:cxn ang="0">
                    <a:pos x="13" y="275"/>
                  </a:cxn>
                  <a:cxn ang="0">
                    <a:pos x="7" y="330"/>
                  </a:cxn>
                  <a:cxn ang="0">
                    <a:pos x="2" y="386"/>
                  </a:cxn>
                  <a:cxn ang="0">
                    <a:pos x="0" y="414"/>
                  </a:cxn>
                  <a:cxn ang="0">
                    <a:pos x="0" y="441"/>
                  </a:cxn>
                  <a:cxn ang="0">
                    <a:pos x="0" y="441"/>
                  </a:cxn>
                  <a:cxn ang="0">
                    <a:pos x="0" y="444"/>
                  </a:cxn>
                  <a:cxn ang="0">
                    <a:pos x="1" y="445"/>
                  </a:cxn>
                  <a:cxn ang="0">
                    <a:pos x="3" y="446"/>
                  </a:cxn>
                  <a:cxn ang="0">
                    <a:pos x="4" y="446"/>
                  </a:cxn>
                  <a:cxn ang="0">
                    <a:pos x="6" y="446"/>
                  </a:cxn>
                  <a:cxn ang="0">
                    <a:pos x="7" y="445"/>
                  </a:cxn>
                  <a:cxn ang="0">
                    <a:pos x="8" y="444"/>
                  </a:cxn>
                  <a:cxn ang="0">
                    <a:pos x="9" y="441"/>
                  </a:cxn>
                  <a:cxn ang="0">
                    <a:pos x="9" y="441"/>
                  </a:cxn>
                  <a:cxn ang="0">
                    <a:pos x="10" y="414"/>
                  </a:cxn>
                  <a:cxn ang="0">
                    <a:pos x="11" y="386"/>
                  </a:cxn>
                  <a:cxn ang="0">
                    <a:pos x="16" y="330"/>
                  </a:cxn>
                  <a:cxn ang="0">
                    <a:pos x="22" y="275"/>
                  </a:cxn>
                  <a:cxn ang="0">
                    <a:pos x="27" y="219"/>
                  </a:cxn>
                  <a:cxn ang="0">
                    <a:pos x="27" y="219"/>
                  </a:cxn>
                  <a:cxn ang="0">
                    <a:pos x="33" y="167"/>
                  </a:cxn>
                  <a:cxn ang="0">
                    <a:pos x="37" y="113"/>
                  </a:cxn>
                  <a:cxn ang="0">
                    <a:pos x="39" y="59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2"/>
                  </a:cxn>
                  <a:cxn ang="0">
                    <a:pos x="39" y="1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3" y="1"/>
                  </a:cxn>
                  <a:cxn ang="0">
                    <a:pos x="32" y="2"/>
                  </a:cxn>
                  <a:cxn ang="0">
                    <a:pos x="31" y="5"/>
                  </a:cxn>
                  <a:cxn ang="0">
                    <a:pos x="31" y="5"/>
                  </a:cxn>
                </a:cxnLst>
                <a:rect l="0" t="0" r="r" b="b"/>
                <a:pathLst>
                  <a:path w="40" h="446">
                    <a:moveTo>
                      <a:pt x="31" y="5"/>
                    </a:moveTo>
                    <a:lnTo>
                      <a:pt x="31" y="5"/>
                    </a:lnTo>
                    <a:lnTo>
                      <a:pt x="29" y="58"/>
                    </a:lnTo>
                    <a:lnTo>
                      <a:pt x="26" y="113"/>
                    </a:lnTo>
                    <a:lnTo>
                      <a:pt x="23" y="167"/>
                    </a:lnTo>
                    <a:lnTo>
                      <a:pt x="18" y="219"/>
                    </a:lnTo>
                    <a:lnTo>
                      <a:pt x="18" y="219"/>
                    </a:lnTo>
                    <a:lnTo>
                      <a:pt x="13" y="275"/>
                    </a:lnTo>
                    <a:lnTo>
                      <a:pt x="7" y="330"/>
                    </a:lnTo>
                    <a:lnTo>
                      <a:pt x="2" y="386"/>
                    </a:lnTo>
                    <a:lnTo>
                      <a:pt x="0" y="414"/>
                    </a:lnTo>
                    <a:lnTo>
                      <a:pt x="0" y="441"/>
                    </a:lnTo>
                    <a:lnTo>
                      <a:pt x="0" y="441"/>
                    </a:lnTo>
                    <a:lnTo>
                      <a:pt x="0" y="444"/>
                    </a:lnTo>
                    <a:lnTo>
                      <a:pt x="1" y="445"/>
                    </a:lnTo>
                    <a:lnTo>
                      <a:pt x="3" y="446"/>
                    </a:lnTo>
                    <a:lnTo>
                      <a:pt x="4" y="446"/>
                    </a:lnTo>
                    <a:lnTo>
                      <a:pt x="6" y="446"/>
                    </a:lnTo>
                    <a:lnTo>
                      <a:pt x="7" y="445"/>
                    </a:lnTo>
                    <a:lnTo>
                      <a:pt x="8" y="444"/>
                    </a:lnTo>
                    <a:lnTo>
                      <a:pt x="9" y="441"/>
                    </a:lnTo>
                    <a:lnTo>
                      <a:pt x="9" y="441"/>
                    </a:lnTo>
                    <a:lnTo>
                      <a:pt x="10" y="414"/>
                    </a:lnTo>
                    <a:lnTo>
                      <a:pt x="11" y="386"/>
                    </a:lnTo>
                    <a:lnTo>
                      <a:pt x="16" y="330"/>
                    </a:lnTo>
                    <a:lnTo>
                      <a:pt x="22" y="275"/>
                    </a:lnTo>
                    <a:lnTo>
                      <a:pt x="27" y="219"/>
                    </a:lnTo>
                    <a:lnTo>
                      <a:pt x="27" y="219"/>
                    </a:lnTo>
                    <a:lnTo>
                      <a:pt x="33" y="167"/>
                    </a:lnTo>
                    <a:lnTo>
                      <a:pt x="37" y="113"/>
                    </a:lnTo>
                    <a:lnTo>
                      <a:pt x="39" y="59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2"/>
                    </a:lnTo>
                    <a:lnTo>
                      <a:pt x="39" y="1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3" y="1"/>
                    </a:lnTo>
                    <a:lnTo>
                      <a:pt x="32" y="2"/>
                    </a:lnTo>
                    <a:lnTo>
                      <a:pt x="31" y="5"/>
                    </a:lnTo>
                    <a:lnTo>
                      <a:pt x="31" y="5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79" name="Freeform 278"/>
              <p:cNvSpPr/>
              <p:nvPr/>
            </p:nvSpPr>
            <p:spPr bwMode="auto">
              <a:xfrm>
                <a:off x="2714625" y="2535238"/>
                <a:ext cx="17463" cy="265113"/>
              </a:xfrm>
              <a:custGeom>
                <a:avLst/>
                <a:gdLst/>
                <a:ahLst/>
                <a:cxnLst>
                  <a:cxn ang="0">
                    <a:pos x="28" y="4"/>
                  </a:cxn>
                  <a:cxn ang="0">
                    <a:pos x="28" y="4"/>
                  </a:cxn>
                  <a:cxn ang="0">
                    <a:pos x="28" y="2"/>
                  </a:cxn>
                  <a:cxn ang="0">
                    <a:pos x="27" y="1"/>
                  </a:cxn>
                  <a:cxn ang="0">
                    <a:pos x="25" y="0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20" y="1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20" y="34"/>
                  </a:cxn>
                  <a:cxn ang="0">
                    <a:pos x="21" y="64"/>
                  </a:cxn>
                  <a:cxn ang="0">
                    <a:pos x="23" y="125"/>
                  </a:cxn>
                  <a:cxn ang="0">
                    <a:pos x="24" y="155"/>
                  </a:cxn>
                  <a:cxn ang="0">
                    <a:pos x="24" y="185"/>
                  </a:cxn>
                  <a:cxn ang="0">
                    <a:pos x="23" y="215"/>
                  </a:cxn>
                  <a:cxn ang="0">
                    <a:pos x="20" y="245"/>
                  </a:cxn>
                  <a:cxn ang="0">
                    <a:pos x="20" y="245"/>
                  </a:cxn>
                  <a:cxn ang="0">
                    <a:pos x="13" y="306"/>
                  </a:cxn>
                  <a:cxn ang="0">
                    <a:pos x="9" y="335"/>
                  </a:cxn>
                  <a:cxn ang="0">
                    <a:pos x="7" y="366"/>
                  </a:cxn>
                  <a:cxn ang="0">
                    <a:pos x="7" y="366"/>
                  </a:cxn>
                  <a:cxn ang="0">
                    <a:pos x="3" y="427"/>
                  </a:cxn>
                  <a:cxn ang="0">
                    <a:pos x="1" y="458"/>
                  </a:cxn>
                  <a:cxn ang="0">
                    <a:pos x="0" y="489"/>
                  </a:cxn>
                  <a:cxn ang="0">
                    <a:pos x="0" y="489"/>
                  </a:cxn>
                  <a:cxn ang="0">
                    <a:pos x="0" y="490"/>
                  </a:cxn>
                  <a:cxn ang="0">
                    <a:pos x="0" y="497"/>
                  </a:cxn>
                  <a:cxn ang="0">
                    <a:pos x="0" y="497"/>
                  </a:cxn>
                  <a:cxn ang="0">
                    <a:pos x="0" y="499"/>
                  </a:cxn>
                  <a:cxn ang="0">
                    <a:pos x="1" y="501"/>
                  </a:cxn>
                  <a:cxn ang="0">
                    <a:pos x="3" y="502"/>
                  </a:cxn>
                  <a:cxn ang="0">
                    <a:pos x="4" y="502"/>
                  </a:cxn>
                  <a:cxn ang="0">
                    <a:pos x="6" y="502"/>
                  </a:cxn>
                  <a:cxn ang="0">
                    <a:pos x="7" y="501"/>
                  </a:cxn>
                  <a:cxn ang="0">
                    <a:pos x="8" y="499"/>
                  </a:cxn>
                  <a:cxn ang="0">
                    <a:pos x="9" y="497"/>
                  </a:cxn>
                  <a:cxn ang="0">
                    <a:pos x="9" y="497"/>
                  </a:cxn>
                  <a:cxn ang="0">
                    <a:pos x="10" y="467"/>
                  </a:cxn>
                  <a:cxn ang="0">
                    <a:pos x="13" y="436"/>
                  </a:cxn>
                  <a:cxn ang="0">
                    <a:pos x="15" y="406"/>
                  </a:cxn>
                  <a:cxn ang="0">
                    <a:pos x="17" y="376"/>
                  </a:cxn>
                  <a:cxn ang="0">
                    <a:pos x="17" y="376"/>
                  </a:cxn>
                  <a:cxn ang="0">
                    <a:pos x="18" y="345"/>
                  </a:cxn>
                  <a:cxn ang="0">
                    <a:pos x="21" y="314"/>
                  </a:cxn>
                  <a:cxn ang="0">
                    <a:pos x="29" y="253"/>
                  </a:cxn>
                  <a:cxn ang="0">
                    <a:pos x="29" y="253"/>
                  </a:cxn>
                  <a:cxn ang="0">
                    <a:pos x="32" y="222"/>
                  </a:cxn>
                  <a:cxn ang="0">
                    <a:pos x="33" y="191"/>
                  </a:cxn>
                  <a:cxn ang="0">
                    <a:pos x="33" y="160"/>
                  </a:cxn>
                  <a:cxn ang="0">
                    <a:pos x="32" y="129"/>
                  </a:cxn>
                  <a:cxn ang="0">
                    <a:pos x="30" y="67"/>
                  </a:cxn>
                  <a:cxn ang="0">
                    <a:pos x="29" y="35"/>
                  </a:cxn>
                  <a:cxn ang="0">
                    <a:pos x="28" y="4"/>
                  </a:cxn>
                  <a:cxn ang="0">
                    <a:pos x="28" y="4"/>
                  </a:cxn>
                </a:cxnLst>
                <a:rect l="0" t="0" r="r" b="b"/>
                <a:pathLst>
                  <a:path w="33" h="502">
                    <a:moveTo>
                      <a:pt x="28" y="4"/>
                    </a:moveTo>
                    <a:lnTo>
                      <a:pt x="28" y="4"/>
                    </a:lnTo>
                    <a:lnTo>
                      <a:pt x="28" y="2"/>
                    </a:lnTo>
                    <a:lnTo>
                      <a:pt x="27" y="1"/>
                    </a:lnTo>
                    <a:lnTo>
                      <a:pt x="25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9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20" y="34"/>
                    </a:lnTo>
                    <a:lnTo>
                      <a:pt x="21" y="64"/>
                    </a:lnTo>
                    <a:lnTo>
                      <a:pt x="23" y="125"/>
                    </a:lnTo>
                    <a:lnTo>
                      <a:pt x="24" y="155"/>
                    </a:lnTo>
                    <a:lnTo>
                      <a:pt x="24" y="185"/>
                    </a:lnTo>
                    <a:lnTo>
                      <a:pt x="23" y="215"/>
                    </a:lnTo>
                    <a:lnTo>
                      <a:pt x="20" y="245"/>
                    </a:lnTo>
                    <a:lnTo>
                      <a:pt x="20" y="245"/>
                    </a:lnTo>
                    <a:lnTo>
                      <a:pt x="13" y="306"/>
                    </a:lnTo>
                    <a:lnTo>
                      <a:pt x="9" y="335"/>
                    </a:lnTo>
                    <a:lnTo>
                      <a:pt x="7" y="366"/>
                    </a:lnTo>
                    <a:lnTo>
                      <a:pt x="7" y="366"/>
                    </a:lnTo>
                    <a:lnTo>
                      <a:pt x="3" y="427"/>
                    </a:lnTo>
                    <a:lnTo>
                      <a:pt x="1" y="458"/>
                    </a:lnTo>
                    <a:lnTo>
                      <a:pt x="0" y="489"/>
                    </a:lnTo>
                    <a:lnTo>
                      <a:pt x="0" y="489"/>
                    </a:lnTo>
                    <a:lnTo>
                      <a:pt x="0" y="490"/>
                    </a:lnTo>
                    <a:lnTo>
                      <a:pt x="0" y="497"/>
                    </a:lnTo>
                    <a:lnTo>
                      <a:pt x="0" y="497"/>
                    </a:lnTo>
                    <a:lnTo>
                      <a:pt x="0" y="499"/>
                    </a:lnTo>
                    <a:lnTo>
                      <a:pt x="1" y="501"/>
                    </a:lnTo>
                    <a:lnTo>
                      <a:pt x="3" y="502"/>
                    </a:lnTo>
                    <a:lnTo>
                      <a:pt x="4" y="502"/>
                    </a:lnTo>
                    <a:lnTo>
                      <a:pt x="6" y="502"/>
                    </a:lnTo>
                    <a:lnTo>
                      <a:pt x="7" y="501"/>
                    </a:lnTo>
                    <a:lnTo>
                      <a:pt x="8" y="499"/>
                    </a:lnTo>
                    <a:lnTo>
                      <a:pt x="9" y="497"/>
                    </a:lnTo>
                    <a:lnTo>
                      <a:pt x="9" y="497"/>
                    </a:lnTo>
                    <a:lnTo>
                      <a:pt x="10" y="467"/>
                    </a:lnTo>
                    <a:lnTo>
                      <a:pt x="13" y="436"/>
                    </a:lnTo>
                    <a:lnTo>
                      <a:pt x="15" y="406"/>
                    </a:lnTo>
                    <a:lnTo>
                      <a:pt x="17" y="376"/>
                    </a:lnTo>
                    <a:lnTo>
                      <a:pt x="17" y="376"/>
                    </a:lnTo>
                    <a:lnTo>
                      <a:pt x="18" y="345"/>
                    </a:lnTo>
                    <a:lnTo>
                      <a:pt x="21" y="314"/>
                    </a:lnTo>
                    <a:lnTo>
                      <a:pt x="29" y="253"/>
                    </a:lnTo>
                    <a:lnTo>
                      <a:pt x="29" y="253"/>
                    </a:lnTo>
                    <a:lnTo>
                      <a:pt x="32" y="222"/>
                    </a:lnTo>
                    <a:lnTo>
                      <a:pt x="33" y="191"/>
                    </a:lnTo>
                    <a:lnTo>
                      <a:pt x="33" y="160"/>
                    </a:lnTo>
                    <a:lnTo>
                      <a:pt x="32" y="129"/>
                    </a:lnTo>
                    <a:lnTo>
                      <a:pt x="30" y="67"/>
                    </a:lnTo>
                    <a:lnTo>
                      <a:pt x="29" y="35"/>
                    </a:lnTo>
                    <a:lnTo>
                      <a:pt x="28" y="4"/>
                    </a:lnTo>
                    <a:lnTo>
                      <a:pt x="28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80" name="Freeform 279"/>
              <p:cNvSpPr/>
              <p:nvPr/>
            </p:nvSpPr>
            <p:spPr bwMode="auto">
              <a:xfrm>
                <a:off x="2744788" y="2547938"/>
                <a:ext cx="19050" cy="252413"/>
              </a:xfrm>
              <a:custGeom>
                <a:avLst/>
                <a:gdLst/>
                <a:ahLst/>
                <a:cxnLst>
                  <a:cxn ang="0">
                    <a:pos x="34" y="5"/>
                  </a:cxn>
                  <a:cxn ang="0">
                    <a:pos x="34" y="5"/>
                  </a:cxn>
                  <a:cxn ang="0">
                    <a:pos x="34" y="3"/>
                  </a:cxn>
                  <a:cxn ang="0">
                    <a:pos x="33" y="1"/>
                  </a:cxn>
                  <a:cxn ang="0">
                    <a:pos x="31" y="0"/>
                  </a:cxn>
                  <a:cxn ang="0">
                    <a:pos x="30" y="0"/>
                  </a:cxn>
                  <a:cxn ang="0">
                    <a:pos x="28" y="0"/>
                  </a:cxn>
                  <a:cxn ang="0">
                    <a:pos x="27" y="1"/>
                  </a:cxn>
                  <a:cxn ang="0">
                    <a:pos x="26" y="3"/>
                  </a:cxn>
                  <a:cxn ang="0">
                    <a:pos x="25" y="5"/>
                  </a:cxn>
                  <a:cxn ang="0">
                    <a:pos x="25" y="5"/>
                  </a:cxn>
                  <a:cxn ang="0">
                    <a:pos x="26" y="64"/>
                  </a:cxn>
                  <a:cxn ang="0">
                    <a:pos x="27" y="123"/>
                  </a:cxn>
                  <a:cxn ang="0">
                    <a:pos x="27" y="123"/>
                  </a:cxn>
                  <a:cxn ang="0">
                    <a:pos x="25" y="151"/>
                  </a:cxn>
                  <a:cxn ang="0">
                    <a:pos x="23" y="180"/>
                  </a:cxn>
                  <a:cxn ang="0">
                    <a:pos x="16" y="238"/>
                  </a:cxn>
                  <a:cxn ang="0">
                    <a:pos x="16" y="238"/>
                  </a:cxn>
                  <a:cxn ang="0">
                    <a:pos x="6" y="355"/>
                  </a:cxn>
                  <a:cxn ang="0">
                    <a:pos x="2" y="414"/>
                  </a:cxn>
                  <a:cxn ang="0">
                    <a:pos x="0" y="443"/>
                  </a:cxn>
                  <a:cxn ang="0">
                    <a:pos x="0" y="472"/>
                  </a:cxn>
                  <a:cxn ang="0">
                    <a:pos x="0" y="472"/>
                  </a:cxn>
                  <a:cxn ang="0">
                    <a:pos x="0" y="474"/>
                  </a:cxn>
                  <a:cxn ang="0">
                    <a:pos x="1" y="476"/>
                  </a:cxn>
                  <a:cxn ang="0">
                    <a:pos x="3" y="477"/>
                  </a:cxn>
                  <a:cxn ang="0">
                    <a:pos x="4" y="477"/>
                  </a:cxn>
                  <a:cxn ang="0">
                    <a:pos x="6" y="477"/>
                  </a:cxn>
                  <a:cxn ang="0">
                    <a:pos x="7" y="476"/>
                  </a:cxn>
                  <a:cxn ang="0">
                    <a:pos x="9" y="474"/>
                  </a:cxn>
                  <a:cxn ang="0">
                    <a:pos x="9" y="472"/>
                  </a:cxn>
                  <a:cxn ang="0">
                    <a:pos x="9" y="472"/>
                  </a:cxn>
                  <a:cxn ang="0">
                    <a:pos x="9" y="443"/>
                  </a:cxn>
                  <a:cxn ang="0">
                    <a:pos x="11" y="414"/>
                  </a:cxn>
                  <a:cxn ang="0">
                    <a:pos x="15" y="355"/>
                  </a:cxn>
                  <a:cxn ang="0">
                    <a:pos x="26" y="238"/>
                  </a:cxn>
                  <a:cxn ang="0">
                    <a:pos x="26" y="238"/>
                  </a:cxn>
                  <a:cxn ang="0">
                    <a:pos x="32" y="180"/>
                  </a:cxn>
                  <a:cxn ang="0">
                    <a:pos x="35" y="151"/>
                  </a:cxn>
                  <a:cxn ang="0">
                    <a:pos x="36" y="123"/>
                  </a:cxn>
                  <a:cxn ang="0">
                    <a:pos x="36" y="123"/>
                  </a:cxn>
                  <a:cxn ang="0">
                    <a:pos x="36" y="93"/>
                  </a:cxn>
                  <a:cxn ang="0">
                    <a:pos x="35" y="64"/>
                  </a:cxn>
                  <a:cxn ang="0">
                    <a:pos x="34" y="5"/>
                  </a:cxn>
                  <a:cxn ang="0">
                    <a:pos x="34" y="5"/>
                  </a:cxn>
                </a:cxnLst>
                <a:rect l="0" t="0" r="r" b="b"/>
                <a:pathLst>
                  <a:path w="36" h="477">
                    <a:moveTo>
                      <a:pt x="34" y="5"/>
                    </a:moveTo>
                    <a:lnTo>
                      <a:pt x="34" y="5"/>
                    </a:lnTo>
                    <a:lnTo>
                      <a:pt x="34" y="3"/>
                    </a:lnTo>
                    <a:lnTo>
                      <a:pt x="33" y="1"/>
                    </a:lnTo>
                    <a:lnTo>
                      <a:pt x="31" y="0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7" y="1"/>
                    </a:lnTo>
                    <a:lnTo>
                      <a:pt x="26" y="3"/>
                    </a:lnTo>
                    <a:lnTo>
                      <a:pt x="25" y="5"/>
                    </a:lnTo>
                    <a:lnTo>
                      <a:pt x="25" y="5"/>
                    </a:lnTo>
                    <a:lnTo>
                      <a:pt x="26" y="64"/>
                    </a:lnTo>
                    <a:lnTo>
                      <a:pt x="27" y="123"/>
                    </a:lnTo>
                    <a:lnTo>
                      <a:pt x="27" y="123"/>
                    </a:lnTo>
                    <a:lnTo>
                      <a:pt x="25" y="151"/>
                    </a:lnTo>
                    <a:lnTo>
                      <a:pt x="23" y="180"/>
                    </a:lnTo>
                    <a:lnTo>
                      <a:pt x="16" y="238"/>
                    </a:lnTo>
                    <a:lnTo>
                      <a:pt x="16" y="238"/>
                    </a:lnTo>
                    <a:lnTo>
                      <a:pt x="6" y="355"/>
                    </a:lnTo>
                    <a:lnTo>
                      <a:pt x="2" y="414"/>
                    </a:lnTo>
                    <a:lnTo>
                      <a:pt x="0" y="443"/>
                    </a:lnTo>
                    <a:lnTo>
                      <a:pt x="0" y="472"/>
                    </a:lnTo>
                    <a:lnTo>
                      <a:pt x="0" y="472"/>
                    </a:lnTo>
                    <a:lnTo>
                      <a:pt x="0" y="474"/>
                    </a:lnTo>
                    <a:lnTo>
                      <a:pt x="1" y="476"/>
                    </a:lnTo>
                    <a:lnTo>
                      <a:pt x="3" y="477"/>
                    </a:lnTo>
                    <a:lnTo>
                      <a:pt x="4" y="477"/>
                    </a:lnTo>
                    <a:lnTo>
                      <a:pt x="6" y="477"/>
                    </a:lnTo>
                    <a:lnTo>
                      <a:pt x="7" y="476"/>
                    </a:lnTo>
                    <a:lnTo>
                      <a:pt x="9" y="474"/>
                    </a:lnTo>
                    <a:lnTo>
                      <a:pt x="9" y="472"/>
                    </a:lnTo>
                    <a:lnTo>
                      <a:pt x="9" y="472"/>
                    </a:lnTo>
                    <a:lnTo>
                      <a:pt x="9" y="443"/>
                    </a:lnTo>
                    <a:lnTo>
                      <a:pt x="11" y="414"/>
                    </a:lnTo>
                    <a:lnTo>
                      <a:pt x="15" y="355"/>
                    </a:lnTo>
                    <a:lnTo>
                      <a:pt x="26" y="238"/>
                    </a:lnTo>
                    <a:lnTo>
                      <a:pt x="26" y="238"/>
                    </a:lnTo>
                    <a:lnTo>
                      <a:pt x="32" y="180"/>
                    </a:lnTo>
                    <a:lnTo>
                      <a:pt x="35" y="151"/>
                    </a:lnTo>
                    <a:lnTo>
                      <a:pt x="36" y="123"/>
                    </a:lnTo>
                    <a:lnTo>
                      <a:pt x="36" y="123"/>
                    </a:lnTo>
                    <a:lnTo>
                      <a:pt x="36" y="93"/>
                    </a:lnTo>
                    <a:lnTo>
                      <a:pt x="35" y="64"/>
                    </a:lnTo>
                    <a:lnTo>
                      <a:pt x="34" y="5"/>
                    </a:lnTo>
                    <a:lnTo>
                      <a:pt x="34" y="5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81" name="Freeform 280"/>
              <p:cNvSpPr/>
              <p:nvPr/>
            </p:nvSpPr>
            <p:spPr bwMode="auto">
              <a:xfrm>
                <a:off x="2774950" y="2544763"/>
                <a:ext cx="25400" cy="242888"/>
              </a:xfrm>
              <a:custGeom>
                <a:avLst/>
                <a:gdLst/>
                <a:ahLst/>
                <a:cxnLst>
                  <a:cxn ang="0">
                    <a:pos x="47" y="5"/>
                  </a:cxn>
                  <a:cxn ang="0">
                    <a:pos x="47" y="5"/>
                  </a:cxn>
                  <a:cxn ang="0">
                    <a:pos x="46" y="2"/>
                  </a:cxn>
                  <a:cxn ang="0">
                    <a:pos x="45" y="1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9" y="1"/>
                  </a:cxn>
                  <a:cxn ang="0">
                    <a:pos x="38" y="2"/>
                  </a:cxn>
                  <a:cxn ang="0">
                    <a:pos x="38" y="5"/>
                  </a:cxn>
                  <a:cxn ang="0">
                    <a:pos x="38" y="5"/>
                  </a:cxn>
                  <a:cxn ang="0">
                    <a:pos x="38" y="60"/>
                  </a:cxn>
                  <a:cxn ang="0">
                    <a:pos x="39" y="116"/>
                  </a:cxn>
                  <a:cxn ang="0">
                    <a:pos x="39" y="144"/>
                  </a:cxn>
                  <a:cxn ang="0">
                    <a:pos x="39" y="172"/>
                  </a:cxn>
                  <a:cxn ang="0">
                    <a:pos x="37" y="200"/>
                  </a:cxn>
                  <a:cxn ang="0">
                    <a:pos x="35" y="228"/>
                  </a:cxn>
                  <a:cxn ang="0">
                    <a:pos x="35" y="228"/>
                  </a:cxn>
                  <a:cxn ang="0">
                    <a:pos x="27" y="291"/>
                  </a:cxn>
                  <a:cxn ang="0">
                    <a:pos x="21" y="322"/>
                  </a:cxn>
                  <a:cxn ang="0">
                    <a:pos x="16" y="353"/>
                  </a:cxn>
                  <a:cxn ang="0">
                    <a:pos x="16" y="353"/>
                  </a:cxn>
                  <a:cxn ang="0">
                    <a:pos x="7" y="395"/>
                  </a:cxn>
                  <a:cxn ang="0">
                    <a:pos x="3" y="417"/>
                  </a:cxn>
                  <a:cxn ang="0">
                    <a:pos x="1" y="438"/>
                  </a:cxn>
                  <a:cxn ang="0">
                    <a:pos x="1" y="438"/>
                  </a:cxn>
                  <a:cxn ang="0">
                    <a:pos x="0" y="441"/>
                  </a:cxn>
                  <a:cxn ang="0">
                    <a:pos x="0" y="454"/>
                  </a:cxn>
                  <a:cxn ang="0">
                    <a:pos x="0" y="454"/>
                  </a:cxn>
                  <a:cxn ang="0">
                    <a:pos x="0" y="456"/>
                  </a:cxn>
                  <a:cxn ang="0">
                    <a:pos x="1" y="457"/>
                  </a:cxn>
                  <a:cxn ang="0">
                    <a:pos x="3" y="458"/>
                  </a:cxn>
                  <a:cxn ang="0">
                    <a:pos x="4" y="458"/>
                  </a:cxn>
                  <a:cxn ang="0">
                    <a:pos x="6" y="458"/>
                  </a:cxn>
                  <a:cxn ang="0">
                    <a:pos x="8" y="457"/>
                  </a:cxn>
                  <a:cxn ang="0">
                    <a:pos x="9" y="456"/>
                  </a:cxn>
                  <a:cxn ang="0">
                    <a:pos x="9" y="454"/>
                  </a:cxn>
                  <a:cxn ang="0">
                    <a:pos x="9" y="454"/>
                  </a:cxn>
                  <a:cxn ang="0">
                    <a:pos x="10" y="440"/>
                  </a:cxn>
                  <a:cxn ang="0">
                    <a:pos x="11" y="426"/>
                  </a:cxn>
                  <a:cxn ang="0">
                    <a:pos x="15" y="399"/>
                  </a:cxn>
                  <a:cxn ang="0">
                    <a:pos x="27" y="345"/>
                  </a:cxn>
                  <a:cxn ang="0">
                    <a:pos x="27" y="345"/>
                  </a:cxn>
                  <a:cxn ang="0">
                    <a:pos x="32" y="319"/>
                  </a:cxn>
                  <a:cxn ang="0">
                    <a:pos x="36" y="292"/>
                  </a:cxn>
                  <a:cxn ang="0">
                    <a:pos x="43" y="237"/>
                  </a:cxn>
                  <a:cxn ang="0">
                    <a:pos x="43" y="237"/>
                  </a:cxn>
                  <a:cxn ang="0">
                    <a:pos x="46" y="208"/>
                  </a:cxn>
                  <a:cxn ang="0">
                    <a:pos x="47" y="179"/>
                  </a:cxn>
                  <a:cxn ang="0">
                    <a:pos x="48" y="150"/>
                  </a:cxn>
                  <a:cxn ang="0">
                    <a:pos x="48" y="121"/>
                  </a:cxn>
                  <a:cxn ang="0">
                    <a:pos x="48" y="63"/>
                  </a:cxn>
                  <a:cxn ang="0">
                    <a:pos x="47" y="5"/>
                  </a:cxn>
                  <a:cxn ang="0">
                    <a:pos x="47" y="5"/>
                  </a:cxn>
                </a:cxnLst>
                <a:rect l="0" t="0" r="r" b="b"/>
                <a:pathLst>
                  <a:path w="48" h="458">
                    <a:moveTo>
                      <a:pt x="47" y="5"/>
                    </a:moveTo>
                    <a:lnTo>
                      <a:pt x="47" y="5"/>
                    </a:lnTo>
                    <a:lnTo>
                      <a:pt x="46" y="2"/>
                    </a:lnTo>
                    <a:lnTo>
                      <a:pt x="45" y="1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9" y="1"/>
                    </a:lnTo>
                    <a:lnTo>
                      <a:pt x="38" y="2"/>
                    </a:lnTo>
                    <a:lnTo>
                      <a:pt x="38" y="5"/>
                    </a:lnTo>
                    <a:lnTo>
                      <a:pt x="38" y="5"/>
                    </a:lnTo>
                    <a:lnTo>
                      <a:pt x="38" y="60"/>
                    </a:lnTo>
                    <a:lnTo>
                      <a:pt x="39" y="116"/>
                    </a:lnTo>
                    <a:lnTo>
                      <a:pt x="39" y="144"/>
                    </a:lnTo>
                    <a:lnTo>
                      <a:pt x="39" y="172"/>
                    </a:lnTo>
                    <a:lnTo>
                      <a:pt x="37" y="200"/>
                    </a:lnTo>
                    <a:lnTo>
                      <a:pt x="35" y="228"/>
                    </a:lnTo>
                    <a:lnTo>
                      <a:pt x="35" y="228"/>
                    </a:lnTo>
                    <a:lnTo>
                      <a:pt x="27" y="291"/>
                    </a:lnTo>
                    <a:lnTo>
                      <a:pt x="21" y="322"/>
                    </a:lnTo>
                    <a:lnTo>
                      <a:pt x="16" y="353"/>
                    </a:lnTo>
                    <a:lnTo>
                      <a:pt x="16" y="353"/>
                    </a:lnTo>
                    <a:lnTo>
                      <a:pt x="7" y="395"/>
                    </a:lnTo>
                    <a:lnTo>
                      <a:pt x="3" y="417"/>
                    </a:lnTo>
                    <a:lnTo>
                      <a:pt x="1" y="438"/>
                    </a:lnTo>
                    <a:lnTo>
                      <a:pt x="1" y="438"/>
                    </a:lnTo>
                    <a:lnTo>
                      <a:pt x="0" y="441"/>
                    </a:lnTo>
                    <a:lnTo>
                      <a:pt x="0" y="454"/>
                    </a:lnTo>
                    <a:lnTo>
                      <a:pt x="0" y="454"/>
                    </a:lnTo>
                    <a:lnTo>
                      <a:pt x="0" y="456"/>
                    </a:lnTo>
                    <a:lnTo>
                      <a:pt x="1" y="457"/>
                    </a:lnTo>
                    <a:lnTo>
                      <a:pt x="3" y="458"/>
                    </a:lnTo>
                    <a:lnTo>
                      <a:pt x="4" y="458"/>
                    </a:lnTo>
                    <a:lnTo>
                      <a:pt x="6" y="458"/>
                    </a:lnTo>
                    <a:lnTo>
                      <a:pt x="8" y="457"/>
                    </a:lnTo>
                    <a:lnTo>
                      <a:pt x="9" y="456"/>
                    </a:lnTo>
                    <a:lnTo>
                      <a:pt x="9" y="454"/>
                    </a:lnTo>
                    <a:lnTo>
                      <a:pt x="9" y="454"/>
                    </a:lnTo>
                    <a:lnTo>
                      <a:pt x="10" y="440"/>
                    </a:lnTo>
                    <a:lnTo>
                      <a:pt x="11" y="426"/>
                    </a:lnTo>
                    <a:lnTo>
                      <a:pt x="15" y="399"/>
                    </a:lnTo>
                    <a:lnTo>
                      <a:pt x="27" y="345"/>
                    </a:lnTo>
                    <a:lnTo>
                      <a:pt x="27" y="345"/>
                    </a:lnTo>
                    <a:lnTo>
                      <a:pt x="32" y="319"/>
                    </a:lnTo>
                    <a:lnTo>
                      <a:pt x="36" y="292"/>
                    </a:lnTo>
                    <a:lnTo>
                      <a:pt x="43" y="237"/>
                    </a:lnTo>
                    <a:lnTo>
                      <a:pt x="43" y="237"/>
                    </a:lnTo>
                    <a:lnTo>
                      <a:pt x="46" y="208"/>
                    </a:lnTo>
                    <a:lnTo>
                      <a:pt x="47" y="179"/>
                    </a:lnTo>
                    <a:lnTo>
                      <a:pt x="48" y="150"/>
                    </a:lnTo>
                    <a:lnTo>
                      <a:pt x="48" y="121"/>
                    </a:lnTo>
                    <a:lnTo>
                      <a:pt x="48" y="63"/>
                    </a:lnTo>
                    <a:lnTo>
                      <a:pt x="47" y="5"/>
                    </a:lnTo>
                    <a:lnTo>
                      <a:pt x="47" y="5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82" name="Freeform 281"/>
              <p:cNvSpPr/>
              <p:nvPr/>
            </p:nvSpPr>
            <p:spPr bwMode="auto">
              <a:xfrm>
                <a:off x="2808288" y="2571750"/>
                <a:ext cx="20638" cy="209550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32" y="4"/>
                  </a:cxn>
                  <a:cxn ang="0">
                    <a:pos x="31" y="50"/>
                  </a:cxn>
                  <a:cxn ang="0">
                    <a:pos x="30" y="95"/>
                  </a:cxn>
                  <a:cxn ang="0">
                    <a:pos x="30" y="95"/>
                  </a:cxn>
                  <a:cxn ang="0">
                    <a:pos x="28" y="121"/>
                  </a:cxn>
                  <a:cxn ang="0">
                    <a:pos x="24" y="147"/>
                  </a:cxn>
                  <a:cxn ang="0">
                    <a:pos x="20" y="171"/>
                  </a:cxn>
                  <a:cxn ang="0">
                    <a:pos x="17" y="197"/>
                  </a:cxn>
                  <a:cxn ang="0">
                    <a:pos x="17" y="197"/>
                  </a:cxn>
                  <a:cxn ang="0">
                    <a:pos x="6" y="293"/>
                  </a:cxn>
                  <a:cxn ang="0">
                    <a:pos x="2" y="342"/>
                  </a:cxn>
                  <a:cxn ang="0">
                    <a:pos x="0" y="366"/>
                  </a:cxn>
                  <a:cxn ang="0">
                    <a:pos x="0" y="390"/>
                  </a:cxn>
                  <a:cxn ang="0">
                    <a:pos x="0" y="390"/>
                  </a:cxn>
                  <a:cxn ang="0">
                    <a:pos x="0" y="393"/>
                  </a:cxn>
                  <a:cxn ang="0">
                    <a:pos x="1" y="394"/>
                  </a:cxn>
                  <a:cxn ang="0">
                    <a:pos x="3" y="395"/>
                  </a:cxn>
                  <a:cxn ang="0">
                    <a:pos x="5" y="395"/>
                  </a:cxn>
                  <a:cxn ang="0">
                    <a:pos x="6" y="395"/>
                  </a:cxn>
                  <a:cxn ang="0">
                    <a:pos x="8" y="394"/>
                  </a:cxn>
                  <a:cxn ang="0">
                    <a:pos x="9" y="393"/>
                  </a:cxn>
                  <a:cxn ang="0">
                    <a:pos x="9" y="390"/>
                  </a:cxn>
                  <a:cxn ang="0">
                    <a:pos x="9" y="390"/>
                  </a:cxn>
                  <a:cxn ang="0">
                    <a:pos x="10" y="366"/>
                  </a:cxn>
                  <a:cxn ang="0">
                    <a:pos x="11" y="342"/>
                  </a:cxn>
                  <a:cxn ang="0">
                    <a:pos x="15" y="293"/>
                  </a:cxn>
                  <a:cxn ang="0">
                    <a:pos x="21" y="246"/>
                  </a:cxn>
                  <a:cxn ang="0">
                    <a:pos x="27" y="197"/>
                  </a:cxn>
                  <a:cxn ang="0">
                    <a:pos x="27" y="197"/>
                  </a:cxn>
                  <a:cxn ang="0">
                    <a:pos x="30" y="174"/>
                  </a:cxn>
                  <a:cxn ang="0">
                    <a:pos x="33" y="151"/>
                  </a:cxn>
                  <a:cxn ang="0">
                    <a:pos x="36" y="127"/>
                  </a:cxn>
                  <a:cxn ang="0">
                    <a:pos x="39" y="103"/>
                  </a:cxn>
                  <a:cxn ang="0">
                    <a:pos x="39" y="103"/>
                  </a:cxn>
                  <a:cxn ang="0">
                    <a:pos x="40" y="79"/>
                  </a:cxn>
                  <a:cxn ang="0">
                    <a:pos x="41" y="54"/>
                  </a:cxn>
                  <a:cxn ang="0">
                    <a:pos x="41" y="4"/>
                  </a:cxn>
                  <a:cxn ang="0">
                    <a:pos x="41" y="4"/>
                  </a:cxn>
                  <a:cxn ang="0">
                    <a:pos x="40" y="2"/>
                  </a:cxn>
                  <a:cxn ang="0">
                    <a:pos x="39" y="1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1"/>
                  </a:cxn>
                  <a:cxn ang="0">
                    <a:pos x="32" y="2"/>
                  </a:cxn>
                  <a:cxn ang="0">
                    <a:pos x="32" y="4"/>
                  </a:cxn>
                  <a:cxn ang="0">
                    <a:pos x="32" y="4"/>
                  </a:cxn>
                </a:cxnLst>
                <a:rect l="0" t="0" r="r" b="b"/>
                <a:pathLst>
                  <a:path w="41" h="395">
                    <a:moveTo>
                      <a:pt x="32" y="4"/>
                    </a:moveTo>
                    <a:lnTo>
                      <a:pt x="32" y="4"/>
                    </a:lnTo>
                    <a:lnTo>
                      <a:pt x="31" y="50"/>
                    </a:lnTo>
                    <a:lnTo>
                      <a:pt x="30" y="95"/>
                    </a:lnTo>
                    <a:lnTo>
                      <a:pt x="30" y="95"/>
                    </a:lnTo>
                    <a:lnTo>
                      <a:pt x="28" y="121"/>
                    </a:lnTo>
                    <a:lnTo>
                      <a:pt x="24" y="147"/>
                    </a:lnTo>
                    <a:lnTo>
                      <a:pt x="20" y="171"/>
                    </a:lnTo>
                    <a:lnTo>
                      <a:pt x="17" y="197"/>
                    </a:lnTo>
                    <a:lnTo>
                      <a:pt x="17" y="197"/>
                    </a:lnTo>
                    <a:lnTo>
                      <a:pt x="6" y="293"/>
                    </a:lnTo>
                    <a:lnTo>
                      <a:pt x="2" y="342"/>
                    </a:lnTo>
                    <a:lnTo>
                      <a:pt x="0" y="366"/>
                    </a:lnTo>
                    <a:lnTo>
                      <a:pt x="0" y="390"/>
                    </a:lnTo>
                    <a:lnTo>
                      <a:pt x="0" y="390"/>
                    </a:lnTo>
                    <a:lnTo>
                      <a:pt x="0" y="393"/>
                    </a:lnTo>
                    <a:lnTo>
                      <a:pt x="1" y="394"/>
                    </a:lnTo>
                    <a:lnTo>
                      <a:pt x="3" y="395"/>
                    </a:lnTo>
                    <a:lnTo>
                      <a:pt x="5" y="395"/>
                    </a:lnTo>
                    <a:lnTo>
                      <a:pt x="6" y="395"/>
                    </a:lnTo>
                    <a:lnTo>
                      <a:pt x="8" y="394"/>
                    </a:lnTo>
                    <a:lnTo>
                      <a:pt x="9" y="393"/>
                    </a:lnTo>
                    <a:lnTo>
                      <a:pt x="9" y="390"/>
                    </a:lnTo>
                    <a:lnTo>
                      <a:pt x="9" y="390"/>
                    </a:lnTo>
                    <a:lnTo>
                      <a:pt x="10" y="366"/>
                    </a:lnTo>
                    <a:lnTo>
                      <a:pt x="11" y="342"/>
                    </a:lnTo>
                    <a:lnTo>
                      <a:pt x="15" y="293"/>
                    </a:lnTo>
                    <a:lnTo>
                      <a:pt x="21" y="246"/>
                    </a:lnTo>
                    <a:lnTo>
                      <a:pt x="27" y="197"/>
                    </a:lnTo>
                    <a:lnTo>
                      <a:pt x="27" y="197"/>
                    </a:lnTo>
                    <a:lnTo>
                      <a:pt x="30" y="174"/>
                    </a:lnTo>
                    <a:lnTo>
                      <a:pt x="33" y="151"/>
                    </a:lnTo>
                    <a:lnTo>
                      <a:pt x="36" y="127"/>
                    </a:lnTo>
                    <a:lnTo>
                      <a:pt x="39" y="103"/>
                    </a:lnTo>
                    <a:lnTo>
                      <a:pt x="39" y="103"/>
                    </a:lnTo>
                    <a:lnTo>
                      <a:pt x="40" y="79"/>
                    </a:lnTo>
                    <a:lnTo>
                      <a:pt x="41" y="54"/>
                    </a:lnTo>
                    <a:lnTo>
                      <a:pt x="41" y="4"/>
                    </a:lnTo>
                    <a:lnTo>
                      <a:pt x="41" y="4"/>
                    </a:lnTo>
                    <a:lnTo>
                      <a:pt x="40" y="2"/>
                    </a:lnTo>
                    <a:lnTo>
                      <a:pt x="39" y="1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5" y="0"/>
                    </a:lnTo>
                    <a:lnTo>
                      <a:pt x="33" y="1"/>
                    </a:lnTo>
                    <a:lnTo>
                      <a:pt x="32" y="2"/>
                    </a:lnTo>
                    <a:lnTo>
                      <a:pt x="32" y="4"/>
                    </a:lnTo>
                    <a:lnTo>
                      <a:pt x="32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83" name="Freeform 282"/>
              <p:cNvSpPr/>
              <p:nvPr/>
            </p:nvSpPr>
            <p:spPr bwMode="auto">
              <a:xfrm>
                <a:off x="2847975" y="2592388"/>
                <a:ext cx="14288" cy="144463"/>
              </a:xfrm>
              <a:custGeom>
                <a:avLst/>
                <a:gdLst/>
                <a:ahLst/>
                <a:cxnLst>
                  <a:cxn ang="0">
                    <a:pos x="20" y="4"/>
                  </a:cxn>
                  <a:cxn ang="0">
                    <a:pos x="20" y="4"/>
                  </a:cxn>
                  <a:cxn ang="0">
                    <a:pos x="19" y="18"/>
                  </a:cxn>
                  <a:cxn ang="0">
                    <a:pos x="17" y="31"/>
                  </a:cxn>
                  <a:cxn ang="0">
                    <a:pos x="15" y="44"/>
                  </a:cxn>
                  <a:cxn ang="0">
                    <a:pos x="14" y="57"/>
                  </a:cxn>
                  <a:cxn ang="0">
                    <a:pos x="14" y="133"/>
                  </a:cxn>
                  <a:cxn ang="0">
                    <a:pos x="14" y="133"/>
                  </a:cxn>
                  <a:cxn ang="0">
                    <a:pos x="13" y="151"/>
                  </a:cxn>
                  <a:cxn ang="0">
                    <a:pos x="12" y="168"/>
                  </a:cxn>
                  <a:cxn ang="0">
                    <a:pos x="7" y="202"/>
                  </a:cxn>
                  <a:cxn ang="0">
                    <a:pos x="3" y="236"/>
                  </a:cxn>
                  <a:cxn ang="0">
                    <a:pos x="1" y="253"/>
                  </a:cxn>
                  <a:cxn ang="0">
                    <a:pos x="0" y="270"/>
                  </a:cxn>
                  <a:cxn ang="0">
                    <a:pos x="0" y="270"/>
                  </a:cxn>
                  <a:cxn ang="0">
                    <a:pos x="1" y="272"/>
                  </a:cxn>
                  <a:cxn ang="0">
                    <a:pos x="2" y="273"/>
                  </a:cxn>
                  <a:cxn ang="0">
                    <a:pos x="3" y="274"/>
                  </a:cxn>
                  <a:cxn ang="0">
                    <a:pos x="5" y="275"/>
                  </a:cxn>
                  <a:cxn ang="0">
                    <a:pos x="7" y="274"/>
                  </a:cxn>
                  <a:cxn ang="0">
                    <a:pos x="8" y="273"/>
                  </a:cxn>
                  <a:cxn ang="0">
                    <a:pos x="9" y="272"/>
                  </a:cxn>
                  <a:cxn ang="0">
                    <a:pos x="10" y="270"/>
                  </a:cxn>
                  <a:cxn ang="0">
                    <a:pos x="10" y="270"/>
                  </a:cxn>
                  <a:cxn ang="0">
                    <a:pos x="10" y="253"/>
                  </a:cxn>
                  <a:cxn ang="0">
                    <a:pos x="13" y="236"/>
                  </a:cxn>
                  <a:cxn ang="0">
                    <a:pos x="17" y="202"/>
                  </a:cxn>
                  <a:cxn ang="0">
                    <a:pos x="21" y="168"/>
                  </a:cxn>
                  <a:cxn ang="0">
                    <a:pos x="22" y="151"/>
                  </a:cxn>
                  <a:cxn ang="0">
                    <a:pos x="23" y="133"/>
                  </a:cxn>
                  <a:cxn ang="0">
                    <a:pos x="23" y="57"/>
                  </a:cxn>
                  <a:cxn ang="0">
                    <a:pos x="23" y="57"/>
                  </a:cxn>
                  <a:cxn ang="0">
                    <a:pos x="24" y="44"/>
                  </a:cxn>
                  <a:cxn ang="0">
                    <a:pos x="26" y="31"/>
                  </a:cxn>
                  <a:cxn ang="0">
                    <a:pos x="28" y="18"/>
                  </a:cxn>
                  <a:cxn ang="0">
                    <a:pos x="29" y="4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8" y="1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3" y="0"/>
                  </a:cxn>
                  <a:cxn ang="0">
                    <a:pos x="21" y="1"/>
                  </a:cxn>
                  <a:cxn ang="0">
                    <a:pos x="20" y="2"/>
                  </a:cxn>
                  <a:cxn ang="0">
                    <a:pos x="20" y="4"/>
                  </a:cxn>
                  <a:cxn ang="0">
                    <a:pos x="20" y="4"/>
                  </a:cxn>
                </a:cxnLst>
                <a:rect l="0" t="0" r="r" b="b"/>
                <a:pathLst>
                  <a:path w="29" h="275">
                    <a:moveTo>
                      <a:pt x="20" y="4"/>
                    </a:moveTo>
                    <a:lnTo>
                      <a:pt x="20" y="4"/>
                    </a:lnTo>
                    <a:lnTo>
                      <a:pt x="19" y="18"/>
                    </a:lnTo>
                    <a:lnTo>
                      <a:pt x="17" y="31"/>
                    </a:lnTo>
                    <a:lnTo>
                      <a:pt x="15" y="44"/>
                    </a:lnTo>
                    <a:lnTo>
                      <a:pt x="14" y="57"/>
                    </a:lnTo>
                    <a:lnTo>
                      <a:pt x="14" y="133"/>
                    </a:lnTo>
                    <a:lnTo>
                      <a:pt x="14" y="133"/>
                    </a:lnTo>
                    <a:lnTo>
                      <a:pt x="13" y="151"/>
                    </a:lnTo>
                    <a:lnTo>
                      <a:pt x="12" y="168"/>
                    </a:lnTo>
                    <a:lnTo>
                      <a:pt x="7" y="202"/>
                    </a:lnTo>
                    <a:lnTo>
                      <a:pt x="3" y="236"/>
                    </a:lnTo>
                    <a:lnTo>
                      <a:pt x="1" y="253"/>
                    </a:lnTo>
                    <a:lnTo>
                      <a:pt x="0" y="270"/>
                    </a:lnTo>
                    <a:lnTo>
                      <a:pt x="0" y="270"/>
                    </a:lnTo>
                    <a:lnTo>
                      <a:pt x="1" y="272"/>
                    </a:lnTo>
                    <a:lnTo>
                      <a:pt x="2" y="273"/>
                    </a:lnTo>
                    <a:lnTo>
                      <a:pt x="3" y="274"/>
                    </a:lnTo>
                    <a:lnTo>
                      <a:pt x="5" y="275"/>
                    </a:lnTo>
                    <a:lnTo>
                      <a:pt x="7" y="274"/>
                    </a:lnTo>
                    <a:lnTo>
                      <a:pt x="8" y="273"/>
                    </a:lnTo>
                    <a:lnTo>
                      <a:pt x="9" y="272"/>
                    </a:lnTo>
                    <a:lnTo>
                      <a:pt x="10" y="270"/>
                    </a:lnTo>
                    <a:lnTo>
                      <a:pt x="10" y="270"/>
                    </a:lnTo>
                    <a:lnTo>
                      <a:pt x="10" y="253"/>
                    </a:lnTo>
                    <a:lnTo>
                      <a:pt x="13" y="236"/>
                    </a:lnTo>
                    <a:lnTo>
                      <a:pt x="17" y="202"/>
                    </a:lnTo>
                    <a:lnTo>
                      <a:pt x="21" y="168"/>
                    </a:lnTo>
                    <a:lnTo>
                      <a:pt x="22" y="151"/>
                    </a:lnTo>
                    <a:lnTo>
                      <a:pt x="23" y="133"/>
                    </a:lnTo>
                    <a:lnTo>
                      <a:pt x="23" y="57"/>
                    </a:lnTo>
                    <a:lnTo>
                      <a:pt x="23" y="57"/>
                    </a:lnTo>
                    <a:lnTo>
                      <a:pt x="24" y="44"/>
                    </a:lnTo>
                    <a:lnTo>
                      <a:pt x="26" y="31"/>
                    </a:lnTo>
                    <a:lnTo>
                      <a:pt x="28" y="18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8" y="1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3" y="0"/>
                    </a:lnTo>
                    <a:lnTo>
                      <a:pt x="21" y="1"/>
                    </a:lnTo>
                    <a:lnTo>
                      <a:pt x="20" y="2"/>
                    </a:lnTo>
                    <a:lnTo>
                      <a:pt x="20" y="4"/>
                    </a:lnTo>
                    <a:lnTo>
                      <a:pt x="20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84" name="Freeform 283"/>
              <p:cNvSpPr/>
              <p:nvPr/>
            </p:nvSpPr>
            <p:spPr bwMode="auto">
              <a:xfrm>
                <a:off x="2874963" y="2625725"/>
                <a:ext cx="14288" cy="101600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8" y="1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3" y="0"/>
                  </a:cxn>
                  <a:cxn ang="0">
                    <a:pos x="20" y="1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51"/>
                  </a:cxn>
                  <a:cxn ang="0">
                    <a:pos x="19" y="74"/>
                  </a:cxn>
                  <a:cxn ang="0">
                    <a:pos x="18" y="96"/>
                  </a:cxn>
                  <a:cxn ang="0">
                    <a:pos x="16" y="120"/>
                  </a:cxn>
                  <a:cxn ang="0">
                    <a:pos x="12" y="142"/>
                  </a:cxn>
                  <a:cxn ang="0">
                    <a:pos x="8" y="164"/>
                  </a:cxn>
                  <a:cxn ang="0">
                    <a:pos x="1" y="187"/>
                  </a:cxn>
                  <a:cxn ang="0">
                    <a:pos x="1" y="187"/>
                  </a:cxn>
                  <a:cxn ang="0">
                    <a:pos x="0" y="188"/>
                  </a:cxn>
                  <a:cxn ang="0">
                    <a:pos x="1" y="190"/>
                  </a:cxn>
                  <a:cxn ang="0">
                    <a:pos x="2" y="191"/>
                  </a:cxn>
                  <a:cxn ang="0">
                    <a:pos x="3" y="192"/>
                  </a:cxn>
                  <a:cxn ang="0">
                    <a:pos x="7" y="192"/>
                  </a:cxn>
                  <a:cxn ang="0">
                    <a:pos x="8" y="191"/>
                  </a:cxn>
                  <a:cxn ang="0">
                    <a:pos x="9" y="189"/>
                  </a:cxn>
                  <a:cxn ang="0">
                    <a:pos x="9" y="189"/>
                  </a:cxn>
                  <a:cxn ang="0">
                    <a:pos x="16" y="167"/>
                  </a:cxn>
                  <a:cxn ang="0">
                    <a:pos x="23" y="144"/>
                  </a:cxn>
                  <a:cxn ang="0">
                    <a:pos x="26" y="121"/>
                  </a:cxn>
                  <a:cxn ang="0">
                    <a:pos x="28" y="98"/>
                  </a:cxn>
                  <a:cxn ang="0">
                    <a:pos x="29" y="75"/>
                  </a:cxn>
                  <a:cxn ang="0">
                    <a:pos x="29" y="52"/>
                  </a:cxn>
                  <a:cxn ang="0">
                    <a:pos x="29" y="4"/>
                  </a:cxn>
                  <a:cxn ang="0">
                    <a:pos x="29" y="4"/>
                  </a:cxn>
                </a:cxnLst>
                <a:rect l="0" t="0" r="r" b="b"/>
                <a:pathLst>
                  <a:path w="29" h="192">
                    <a:moveTo>
                      <a:pt x="29" y="4"/>
                    </a:moveTo>
                    <a:lnTo>
                      <a:pt x="29" y="4"/>
                    </a:lnTo>
                    <a:lnTo>
                      <a:pt x="29" y="2"/>
                    </a:lnTo>
                    <a:lnTo>
                      <a:pt x="28" y="1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3" y="0"/>
                    </a:lnTo>
                    <a:lnTo>
                      <a:pt x="20" y="1"/>
                    </a:lnTo>
                    <a:lnTo>
                      <a:pt x="19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51"/>
                    </a:lnTo>
                    <a:lnTo>
                      <a:pt x="19" y="74"/>
                    </a:lnTo>
                    <a:lnTo>
                      <a:pt x="18" y="96"/>
                    </a:lnTo>
                    <a:lnTo>
                      <a:pt x="16" y="120"/>
                    </a:lnTo>
                    <a:lnTo>
                      <a:pt x="12" y="142"/>
                    </a:lnTo>
                    <a:lnTo>
                      <a:pt x="8" y="164"/>
                    </a:lnTo>
                    <a:lnTo>
                      <a:pt x="1" y="187"/>
                    </a:lnTo>
                    <a:lnTo>
                      <a:pt x="1" y="187"/>
                    </a:lnTo>
                    <a:lnTo>
                      <a:pt x="0" y="188"/>
                    </a:lnTo>
                    <a:lnTo>
                      <a:pt x="1" y="190"/>
                    </a:lnTo>
                    <a:lnTo>
                      <a:pt x="2" y="191"/>
                    </a:lnTo>
                    <a:lnTo>
                      <a:pt x="3" y="192"/>
                    </a:lnTo>
                    <a:lnTo>
                      <a:pt x="7" y="192"/>
                    </a:lnTo>
                    <a:lnTo>
                      <a:pt x="8" y="191"/>
                    </a:lnTo>
                    <a:lnTo>
                      <a:pt x="9" y="189"/>
                    </a:lnTo>
                    <a:lnTo>
                      <a:pt x="9" y="189"/>
                    </a:lnTo>
                    <a:lnTo>
                      <a:pt x="16" y="167"/>
                    </a:lnTo>
                    <a:lnTo>
                      <a:pt x="23" y="144"/>
                    </a:lnTo>
                    <a:lnTo>
                      <a:pt x="26" y="121"/>
                    </a:lnTo>
                    <a:lnTo>
                      <a:pt x="28" y="98"/>
                    </a:lnTo>
                    <a:lnTo>
                      <a:pt x="29" y="75"/>
                    </a:lnTo>
                    <a:lnTo>
                      <a:pt x="29" y="52"/>
                    </a:lnTo>
                    <a:lnTo>
                      <a:pt x="29" y="4"/>
                    </a:lnTo>
                    <a:lnTo>
                      <a:pt x="29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85" name="Freeform 284"/>
              <p:cNvSpPr/>
              <p:nvPr/>
            </p:nvSpPr>
            <p:spPr bwMode="auto">
              <a:xfrm>
                <a:off x="2254250" y="2162175"/>
                <a:ext cx="657225" cy="652463"/>
              </a:xfrm>
              <a:custGeom>
                <a:avLst/>
                <a:gdLst/>
                <a:ahLst/>
                <a:cxnLst>
                  <a:cxn ang="0">
                    <a:pos x="794" y="1224"/>
                  </a:cxn>
                  <a:cxn ang="0">
                    <a:pos x="567" y="1137"/>
                  </a:cxn>
                  <a:cxn ang="0">
                    <a:pos x="468" y="1063"/>
                  </a:cxn>
                  <a:cxn ang="0">
                    <a:pos x="325" y="941"/>
                  </a:cxn>
                  <a:cxn ang="0">
                    <a:pos x="171" y="752"/>
                  </a:cxn>
                  <a:cxn ang="0">
                    <a:pos x="109" y="650"/>
                  </a:cxn>
                  <a:cxn ang="0">
                    <a:pos x="52" y="558"/>
                  </a:cxn>
                  <a:cxn ang="0">
                    <a:pos x="12" y="442"/>
                  </a:cxn>
                  <a:cxn ang="0">
                    <a:pos x="2" y="323"/>
                  </a:cxn>
                  <a:cxn ang="0">
                    <a:pos x="45" y="213"/>
                  </a:cxn>
                  <a:cxn ang="0">
                    <a:pos x="165" y="75"/>
                  </a:cxn>
                  <a:cxn ang="0">
                    <a:pos x="261" y="10"/>
                  </a:cxn>
                  <a:cxn ang="0">
                    <a:pos x="280" y="1"/>
                  </a:cxn>
                  <a:cxn ang="0">
                    <a:pos x="336" y="9"/>
                  </a:cxn>
                  <a:cxn ang="0">
                    <a:pos x="412" y="44"/>
                  </a:cxn>
                  <a:cxn ang="0">
                    <a:pos x="470" y="93"/>
                  </a:cxn>
                  <a:cxn ang="0">
                    <a:pos x="549" y="207"/>
                  </a:cxn>
                  <a:cxn ang="0">
                    <a:pos x="570" y="271"/>
                  </a:cxn>
                  <a:cxn ang="0">
                    <a:pos x="583" y="316"/>
                  </a:cxn>
                  <a:cxn ang="0">
                    <a:pos x="563" y="330"/>
                  </a:cxn>
                  <a:cxn ang="0">
                    <a:pos x="541" y="302"/>
                  </a:cxn>
                  <a:cxn ang="0">
                    <a:pos x="522" y="232"/>
                  </a:cxn>
                  <a:cxn ang="0">
                    <a:pos x="429" y="102"/>
                  </a:cxn>
                  <a:cxn ang="0">
                    <a:pos x="351" y="54"/>
                  </a:cxn>
                  <a:cxn ang="0">
                    <a:pos x="283" y="42"/>
                  </a:cxn>
                  <a:cxn ang="0">
                    <a:pos x="169" y="115"/>
                  </a:cxn>
                  <a:cxn ang="0">
                    <a:pos x="95" y="197"/>
                  </a:cxn>
                  <a:cxn ang="0">
                    <a:pos x="52" y="278"/>
                  </a:cxn>
                  <a:cxn ang="0">
                    <a:pos x="37" y="361"/>
                  </a:cxn>
                  <a:cxn ang="0">
                    <a:pos x="59" y="479"/>
                  </a:cxn>
                  <a:cxn ang="0">
                    <a:pos x="113" y="593"/>
                  </a:cxn>
                  <a:cxn ang="0">
                    <a:pos x="154" y="647"/>
                  </a:cxn>
                  <a:cxn ang="0">
                    <a:pos x="194" y="713"/>
                  </a:cxn>
                  <a:cxn ang="0">
                    <a:pos x="265" y="822"/>
                  </a:cxn>
                  <a:cxn ang="0">
                    <a:pos x="440" y="993"/>
                  </a:cxn>
                  <a:cxn ang="0">
                    <a:pos x="526" y="1068"/>
                  </a:cxn>
                  <a:cxn ang="0">
                    <a:pos x="682" y="1151"/>
                  </a:cxn>
                  <a:cxn ang="0">
                    <a:pos x="831" y="1193"/>
                  </a:cxn>
                  <a:cxn ang="0">
                    <a:pos x="961" y="1178"/>
                  </a:cxn>
                  <a:cxn ang="0">
                    <a:pos x="1063" y="1130"/>
                  </a:cxn>
                  <a:cxn ang="0">
                    <a:pos x="1149" y="1057"/>
                  </a:cxn>
                  <a:cxn ang="0">
                    <a:pos x="1198" y="1006"/>
                  </a:cxn>
                  <a:cxn ang="0">
                    <a:pos x="1193" y="930"/>
                  </a:cxn>
                  <a:cxn ang="0">
                    <a:pos x="1158" y="869"/>
                  </a:cxn>
                  <a:cxn ang="0">
                    <a:pos x="1126" y="834"/>
                  </a:cxn>
                  <a:cxn ang="0">
                    <a:pos x="1059" y="783"/>
                  </a:cxn>
                  <a:cxn ang="0">
                    <a:pos x="892" y="720"/>
                  </a:cxn>
                  <a:cxn ang="0">
                    <a:pos x="875" y="706"/>
                  </a:cxn>
                  <a:cxn ang="0">
                    <a:pos x="886" y="684"/>
                  </a:cxn>
                  <a:cxn ang="0">
                    <a:pos x="923" y="690"/>
                  </a:cxn>
                  <a:cxn ang="0">
                    <a:pos x="1000" y="705"/>
                  </a:cxn>
                  <a:cxn ang="0">
                    <a:pos x="1112" y="776"/>
                  </a:cxn>
                  <a:cxn ang="0">
                    <a:pos x="1192" y="850"/>
                  </a:cxn>
                  <a:cxn ang="0">
                    <a:pos x="1228" y="925"/>
                  </a:cxn>
                  <a:cxn ang="0">
                    <a:pos x="1242" y="1015"/>
                  </a:cxn>
                  <a:cxn ang="0">
                    <a:pos x="1224" y="1029"/>
                  </a:cxn>
                  <a:cxn ang="0">
                    <a:pos x="1165" y="1095"/>
                  </a:cxn>
                  <a:cxn ang="0">
                    <a:pos x="1111" y="1141"/>
                  </a:cxn>
                  <a:cxn ang="0">
                    <a:pos x="1027" y="1191"/>
                  </a:cxn>
                  <a:cxn ang="0">
                    <a:pos x="858" y="1232"/>
                  </a:cxn>
                </a:cxnLst>
                <a:rect l="0" t="0" r="r" b="b"/>
                <a:pathLst>
                  <a:path w="1242" h="1232">
                    <a:moveTo>
                      <a:pt x="858" y="1232"/>
                    </a:moveTo>
                    <a:lnTo>
                      <a:pt x="858" y="1232"/>
                    </a:lnTo>
                    <a:lnTo>
                      <a:pt x="841" y="1232"/>
                    </a:lnTo>
                    <a:lnTo>
                      <a:pt x="825" y="1230"/>
                    </a:lnTo>
                    <a:lnTo>
                      <a:pt x="809" y="1227"/>
                    </a:lnTo>
                    <a:lnTo>
                      <a:pt x="794" y="1224"/>
                    </a:lnTo>
                    <a:lnTo>
                      <a:pt x="794" y="1224"/>
                    </a:lnTo>
                    <a:lnTo>
                      <a:pt x="761" y="1216"/>
                    </a:lnTo>
                    <a:lnTo>
                      <a:pt x="728" y="1206"/>
                    </a:lnTo>
                    <a:lnTo>
                      <a:pt x="696" y="1194"/>
                    </a:lnTo>
                    <a:lnTo>
                      <a:pt x="663" y="1182"/>
                    </a:lnTo>
                    <a:lnTo>
                      <a:pt x="630" y="1168"/>
                    </a:lnTo>
                    <a:lnTo>
                      <a:pt x="598" y="1152"/>
                    </a:lnTo>
                    <a:lnTo>
                      <a:pt x="567" y="1137"/>
                    </a:lnTo>
                    <a:lnTo>
                      <a:pt x="538" y="1119"/>
                    </a:lnTo>
                    <a:lnTo>
                      <a:pt x="538" y="1119"/>
                    </a:lnTo>
                    <a:lnTo>
                      <a:pt x="519" y="1107"/>
                    </a:lnTo>
                    <a:lnTo>
                      <a:pt x="501" y="1092"/>
                    </a:lnTo>
                    <a:lnTo>
                      <a:pt x="484" y="1078"/>
                    </a:lnTo>
                    <a:lnTo>
                      <a:pt x="468" y="1063"/>
                    </a:lnTo>
                    <a:lnTo>
                      <a:pt x="468" y="1063"/>
                    </a:lnTo>
                    <a:lnTo>
                      <a:pt x="448" y="1046"/>
                    </a:lnTo>
                    <a:lnTo>
                      <a:pt x="427" y="1028"/>
                    </a:lnTo>
                    <a:lnTo>
                      <a:pt x="427" y="1028"/>
                    </a:lnTo>
                    <a:lnTo>
                      <a:pt x="400" y="1006"/>
                    </a:lnTo>
                    <a:lnTo>
                      <a:pt x="374" y="985"/>
                    </a:lnTo>
                    <a:lnTo>
                      <a:pt x="350" y="963"/>
                    </a:lnTo>
                    <a:lnTo>
                      <a:pt x="325" y="941"/>
                    </a:lnTo>
                    <a:lnTo>
                      <a:pt x="325" y="941"/>
                    </a:lnTo>
                    <a:lnTo>
                      <a:pt x="297" y="913"/>
                    </a:lnTo>
                    <a:lnTo>
                      <a:pt x="270" y="885"/>
                    </a:lnTo>
                    <a:lnTo>
                      <a:pt x="243" y="854"/>
                    </a:lnTo>
                    <a:lnTo>
                      <a:pt x="218" y="822"/>
                    </a:lnTo>
                    <a:lnTo>
                      <a:pt x="194" y="787"/>
                    </a:lnTo>
                    <a:lnTo>
                      <a:pt x="171" y="752"/>
                    </a:lnTo>
                    <a:lnTo>
                      <a:pt x="150" y="715"/>
                    </a:lnTo>
                    <a:lnTo>
                      <a:pt x="130" y="678"/>
                    </a:lnTo>
                    <a:lnTo>
                      <a:pt x="130" y="678"/>
                    </a:lnTo>
                    <a:lnTo>
                      <a:pt x="125" y="671"/>
                    </a:lnTo>
                    <a:lnTo>
                      <a:pt x="120" y="663"/>
                    </a:lnTo>
                    <a:lnTo>
                      <a:pt x="109" y="650"/>
                    </a:lnTo>
                    <a:lnTo>
                      <a:pt x="109" y="650"/>
                    </a:lnTo>
                    <a:lnTo>
                      <a:pt x="98" y="639"/>
                    </a:lnTo>
                    <a:lnTo>
                      <a:pt x="93" y="632"/>
                    </a:lnTo>
                    <a:lnTo>
                      <a:pt x="89" y="626"/>
                    </a:lnTo>
                    <a:lnTo>
                      <a:pt x="89" y="626"/>
                    </a:lnTo>
                    <a:lnTo>
                      <a:pt x="75" y="598"/>
                    </a:lnTo>
                    <a:lnTo>
                      <a:pt x="60" y="573"/>
                    </a:lnTo>
                    <a:lnTo>
                      <a:pt x="52" y="558"/>
                    </a:lnTo>
                    <a:lnTo>
                      <a:pt x="52" y="558"/>
                    </a:lnTo>
                    <a:lnTo>
                      <a:pt x="44" y="544"/>
                    </a:lnTo>
                    <a:lnTo>
                      <a:pt x="38" y="528"/>
                    </a:lnTo>
                    <a:lnTo>
                      <a:pt x="31" y="514"/>
                    </a:lnTo>
                    <a:lnTo>
                      <a:pt x="26" y="498"/>
                    </a:lnTo>
                    <a:lnTo>
                      <a:pt x="17" y="468"/>
                    </a:lnTo>
                    <a:lnTo>
                      <a:pt x="12" y="442"/>
                    </a:lnTo>
                    <a:lnTo>
                      <a:pt x="12" y="442"/>
                    </a:lnTo>
                    <a:lnTo>
                      <a:pt x="5" y="409"/>
                    </a:lnTo>
                    <a:lnTo>
                      <a:pt x="2" y="392"/>
                    </a:lnTo>
                    <a:lnTo>
                      <a:pt x="0" y="374"/>
                    </a:lnTo>
                    <a:lnTo>
                      <a:pt x="0" y="358"/>
                    </a:lnTo>
                    <a:lnTo>
                      <a:pt x="0" y="340"/>
                    </a:lnTo>
                    <a:lnTo>
                      <a:pt x="2" y="323"/>
                    </a:lnTo>
                    <a:lnTo>
                      <a:pt x="6" y="305"/>
                    </a:lnTo>
                    <a:lnTo>
                      <a:pt x="6" y="305"/>
                    </a:lnTo>
                    <a:lnTo>
                      <a:pt x="11" y="289"/>
                    </a:lnTo>
                    <a:lnTo>
                      <a:pt x="16" y="273"/>
                    </a:lnTo>
                    <a:lnTo>
                      <a:pt x="22" y="258"/>
                    </a:lnTo>
                    <a:lnTo>
                      <a:pt x="29" y="243"/>
                    </a:lnTo>
                    <a:lnTo>
                      <a:pt x="45" y="213"/>
                    </a:lnTo>
                    <a:lnTo>
                      <a:pt x="64" y="181"/>
                    </a:lnTo>
                    <a:lnTo>
                      <a:pt x="64" y="181"/>
                    </a:lnTo>
                    <a:lnTo>
                      <a:pt x="80" y="158"/>
                    </a:lnTo>
                    <a:lnTo>
                      <a:pt x="98" y="137"/>
                    </a:lnTo>
                    <a:lnTo>
                      <a:pt x="117" y="115"/>
                    </a:lnTo>
                    <a:lnTo>
                      <a:pt x="140" y="94"/>
                    </a:lnTo>
                    <a:lnTo>
                      <a:pt x="165" y="75"/>
                    </a:lnTo>
                    <a:lnTo>
                      <a:pt x="193" y="55"/>
                    </a:lnTo>
                    <a:lnTo>
                      <a:pt x="224" y="35"/>
                    </a:lnTo>
                    <a:lnTo>
                      <a:pt x="257" y="16"/>
                    </a:lnTo>
                    <a:lnTo>
                      <a:pt x="259" y="15"/>
                    </a:lnTo>
                    <a:lnTo>
                      <a:pt x="260" y="13"/>
                    </a:lnTo>
                    <a:lnTo>
                      <a:pt x="260" y="13"/>
                    </a:lnTo>
                    <a:lnTo>
                      <a:pt x="261" y="10"/>
                    </a:lnTo>
                    <a:lnTo>
                      <a:pt x="264" y="5"/>
                    </a:lnTo>
                    <a:lnTo>
                      <a:pt x="268" y="2"/>
                    </a:lnTo>
                    <a:lnTo>
                      <a:pt x="271" y="1"/>
                    </a:lnTo>
                    <a:lnTo>
                      <a:pt x="274" y="0"/>
                    </a:lnTo>
                    <a:lnTo>
                      <a:pt x="274" y="0"/>
                    </a:lnTo>
                    <a:lnTo>
                      <a:pt x="280" y="1"/>
                    </a:lnTo>
                    <a:lnTo>
                      <a:pt x="280" y="1"/>
                    </a:lnTo>
                    <a:lnTo>
                      <a:pt x="288" y="3"/>
                    </a:lnTo>
                    <a:lnTo>
                      <a:pt x="294" y="4"/>
                    </a:lnTo>
                    <a:lnTo>
                      <a:pt x="308" y="4"/>
                    </a:lnTo>
                    <a:lnTo>
                      <a:pt x="308" y="4"/>
                    </a:lnTo>
                    <a:lnTo>
                      <a:pt x="323" y="5"/>
                    </a:lnTo>
                    <a:lnTo>
                      <a:pt x="330" y="7"/>
                    </a:lnTo>
                    <a:lnTo>
                      <a:pt x="336" y="9"/>
                    </a:lnTo>
                    <a:lnTo>
                      <a:pt x="336" y="9"/>
                    </a:lnTo>
                    <a:lnTo>
                      <a:pt x="351" y="15"/>
                    </a:lnTo>
                    <a:lnTo>
                      <a:pt x="351" y="15"/>
                    </a:lnTo>
                    <a:lnTo>
                      <a:pt x="367" y="21"/>
                    </a:lnTo>
                    <a:lnTo>
                      <a:pt x="385" y="29"/>
                    </a:lnTo>
                    <a:lnTo>
                      <a:pt x="385" y="29"/>
                    </a:lnTo>
                    <a:lnTo>
                      <a:pt x="412" y="44"/>
                    </a:lnTo>
                    <a:lnTo>
                      <a:pt x="424" y="52"/>
                    </a:lnTo>
                    <a:lnTo>
                      <a:pt x="435" y="59"/>
                    </a:lnTo>
                    <a:lnTo>
                      <a:pt x="446" y="67"/>
                    </a:lnTo>
                    <a:lnTo>
                      <a:pt x="455" y="76"/>
                    </a:lnTo>
                    <a:lnTo>
                      <a:pt x="463" y="84"/>
                    </a:lnTo>
                    <a:lnTo>
                      <a:pt x="470" y="93"/>
                    </a:lnTo>
                    <a:lnTo>
                      <a:pt x="470" y="93"/>
                    </a:lnTo>
                    <a:lnTo>
                      <a:pt x="487" y="115"/>
                    </a:lnTo>
                    <a:lnTo>
                      <a:pt x="503" y="138"/>
                    </a:lnTo>
                    <a:lnTo>
                      <a:pt x="533" y="184"/>
                    </a:lnTo>
                    <a:lnTo>
                      <a:pt x="544" y="200"/>
                    </a:lnTo>
                    <a:lnTo>
                      <a:pt x="544" y="200"/>
                    </a:lnTo>
                    <a:lnTo>
                      <a:pt x="549" y="207"/>
                    </a:lnTo>
                    <a:lnTo>
                      <a:pt x="549" y="207"/>
                    </a:lnTo>
                    <a:lnTo>
                      <a:pt x="554" y="214"/>
                    </a:lnTo>
                    <a:lnTo>
                      <a:pt x="559" y="222"/>
                    </a:lnTo>
                    <a:lnTo>
                      <a:pt x="562" y="230"/>
                    </a:lnTo>
                    <a:lnTo>
                      <a:pt x="563" y="238"/>
                    </a:lnTo>
                    <a:lnTo>
                      <a:pt x="563" y="238"/>
                    </a:lnTo>
                    <a:lnTo>
                      <a:pt x="565" y="251"/>
                    </a:lnTo>
                    <a:lnTo>
                      <a:pt x="570" y="271"/>
                    </a:lnTo>
                    <a:lnTo>
                      <a:pt x="575" y="291"/>
                    </a:lnTo>
                    <a:lnTo>
                      <a:pt x="578" y="299"/>
                    </a:lnTo>
                    <a:lnTo>
                      <a:pt x="580" y="304"/>
                    </a:lnTo>
                    <a:lnTo>
                      <a:pt x="580" y="304"/>
                    </a:lnTo>
                    <a:lnTo>
                      <a:pt x="582" y="308"/>
                    </a:lnTo>
                    <a:lnTo>
                      <a:pt x="583" y="312"/>
                    </a:lnTo>
                    <a:lnTo>
                      <a:pt x="583" y="316"/>
                    </a:lnTo>
                    <a:lnTo>
                      <a:pt x="582" y="321"/>
                    </a:lnTo>
                    <a:lnTo>
                      <a:pt x="582" y="321"/>
                    </a:lnTo>
                    <a:lnTo>
                      <a:pt x="579" y="325"/>
                    </a:lnTo>
                    <a:lnTo>
                      <a:pt x="574" y="328"/>
                    </a:lnTo>
                    <a:lnTo>
                      <a:pt x="570" y="330"/>
                    </a:lnTo>
                    <a:lnTo>
                      <a:pt x="563" y="330"/>
                    </a:lnTo>
                    <a:lnTo>
                      <a:pt x="563" y="330"/>
                    </a:lnTo>
                    <a:lnTo>
                      <a:pt x="560" y="330"/>
                    </a:lnTo>
                    <a:lnTo>
                      <a:pt x="556" y="329"/>
                    </a:lnTo>
                    <a:lnTo>
                      <a:pt x="553" y="326"/>
                    </a:lnTo>
                    <a:lnTo>
                      <a:pt x="549" y="322"/>
                    </a:lnTo>
                    <a:lnTo>
                      <a:pt x="549" y="322"/>
                    </a:lnTo>
                    <a:lnTo>
                      <a:pt x="544" y="312"/>
                    </a:lnTo>
                    <a:lnTo>
                      <a:pt x="541" y="302"/>
                    </a:lnTo>
                    <a:lnTo>
                      <a:pt x="539" y="291"/>
                    </a:lnTo>
                    <a:lnTo>
                      <a:pt x="537" y="278"/>
                    </a:lnTo>
                    <a:lnTo>
                      <a:pt x="537" y="278"/>
                    </a:lnTo>
                    <a:lnTo>
                      <a:pt x="534" y="267"/>
                    </a:lnTo>
                    <a:lnTo>
                      <a:pt x="531" y="254"/>
                    </a:lnTo>
                    <a:lnTo>
                      <a:pt x="528" y="243"/>
                    </a:lnTo>
                    <a:lnTo>
                      <a:pt x="522" y="232"/>
                    </a:lnTo>
                    <a:lnTo>
                      <a:pt x="522" y="232"/>
                    </a:lnTo>
                    <a:lnTo>
                      <a:pt x="490" y="183"/>
                    </a:lnTo>
                    <a:lnTo>
                      <a:pt x="459" y="137"/>
                    </a:lnTo>
                    <a:lnTo>
                      <a:pt x="459" y="137"/>
                    </a:lnTo>
                    <a:lnTo>
                      <a:pt x="450" y="124"/>
                    </a:lnTo>
                    <a:lnTo>
                      <a:pt x="439" y="113"/>
                    </a:lnTo>
                    <a:lnTo>
                      <a:pt x="429" y="102"/>
                    </a:lnTo>
                    <a:lnTo>
                      <a:pt x="418" y="91"/>
                    </a:lnTo>
                    <a:lnTo>
                      <a:pt x="405" y="82"/>
                    </a:lnTo>
                    <a:lnTo>
                      <a:pt x="392" y="74"/>
                    </a:lnTo>
                    <a:lnTo>
                      <a:pt x="378" y="66"/>
                    </a:lnTo>
                    <a:lnTo>
                      <a:pt x="365" y="59"/>
                    </a:lnTo>
                    <a:lnTo>
                      <a:pt x="365" y="59"/>
                    </a:lnTo>
                    <a:lnTo>
                      <a:pt x="351" y="54"/>
                    </a:lnTo>
                    <a:lnTo>
                      <a:pt x="337" y="50"/>
                    </a:lnTo>
                    <a:lnTo>
                      <a:pt x="323" y="47"/>
                    </a:lnTo>
                    <a:lnTo>
                      <a:pt x="309" y="45"/>
                    </a:lnTo>
                    <a:lnTo>
                      <a:pt x="309" y="45"/>
                    </a:lnTo>
                    <a:lnTo>
                      <a:pt x="288" y="41"/>
                    </a:lnTo>
                    <a:lnTo>
                      <a:pt x="286" y="41"/>
                    </a:lnTo>
                    <a:lnTo>
                      <a:pt x="283" y="42"/>
                    </a:lnTo>
                    <a:lnTo>
                      <a:pt x="283" y="42"/>
                    </a:lnTo>
                    <a:lnTo>
                      <a:pt x="280" y="44"/>
                    </a:lnTo>
                    <a:lnTo>
                      <a:pt x="280" y="44"/>
                    </a:lnTo>
                    <a:lnTo>
                      <a:pt x="251" y="60"/>
                    </a:lnTo>
                    <a:lnTo>
                      <a:pt x="222" y="77"/>
                    </a:lnTo>
                    <a:lnTo>
                      <a:pt x="195" y="95"/>
                    </a:lnTo>
                    <a:lnTo>
                      <a:pt x="169" y="115"/>
                    </a:lnTo>
                    <a:lnTo>
                      <a:pt x="155" y="125"/>
                    </a:lnTo>
                    <a:lnTo>
                      <a:pt x="144" y="137"/>
                    </a:lnTo>
                    <a:lnTo>
                      <a:pt x="133" y="148"/>
                    </a:lnTo>
                    <a:lnTo>
                      <a:pt x="121" y="159"/>
                    </a:lnTo>
                    <a:lnTo>
                      <a:pt x="112" y="172"/>
                    </a:lnTo>
                    <a:lnTo>
                      <a:pt x="103" y="184"/>
                    </a:lnTo>
                    <a:lnTo>
                      <a:pt x="95" y="197"/>
                    </a:lnTo>
                    <a:lnTo>
                      <a:pt x="88" y="210"/>
                    </a:lnTo>
                    <a:lnTo>
                      <a:pt x="88" y="210"/>
                    </a:lnTo>
                    <a:lnTo>
                      <a:pt x="79" y="228"/>
                    </a:lnTo>
                    <a:lnTo>
                      <a:pt x="70" y="244"/>
                    </a:lnTo>
                    <a:lnTo>
                      <a:pt x="70" y="244"/>
                    </a:lnTo>
                    <a:lnTo>
                      <a:pt x="58" y="267"/>
                    </a:lnTo>
                    <a:lnTo>
                      <a:pt x="52" y="278"/>
                    </a:lnTo>
                    <a:lnTo>
                      <a:pt x="47" y="290"/>
                    </a:lnTo>
                    <a:lnTo>
                      <a:pt x="43" y="302"/>
                    </a:lnTo>
                    <a:lnTo>
                      <a:pt x="40" y="315"/>
                    </a:lnTo>
                    <a:lnTo>
                      <a:pt x="38" y="329"/>
                    </a:lnTo>
                    <a:lnTo>
                      <a:pt x="37" y="343"/>
                    </a:lnTo>
                    <a:lnTo>
                      <a:pt x="37" y="343"/>
                    </a:lnTo>
                    <a:lnTo>
                      <a:pt x="37" y="361"/>
                    </a:lnTo>
                    <a:lnTo>
                      <a:pt x="38" y="378"/>
                    </a:lnTo>
                    <a:lnTo>
                      <a:pt x="40" y="396"/>
                    </a:lnTo>
                    <a:lnTo>
                      <a:pt x="42" y="414"/>
                    </a:lnTo>
                    <a:lnTo>
                      <a:pt x="46" y="430"/>
                    </a:lnTo>
                    <a:lnTo>
                      <a:pt x="49" y="447"/>
                    </a:lnTo>
                    <a:lnTo>
                      <a:pt x="54" y="463"/>
                    </a:lnTo>
                    <a:lnTo>
                      <a:pt x="59" y="479"/>
                    </a:lnTo>
                    <a:lnTo>
                      <a:pt x="59" y="479"/>
                    </a:lnTo>
                    <a:lnTo>
                      <a:pt x="68" y="501"/>
                    </a:lnTo>
                    <a:lnTo>
                      <a:pt x="78" y="523"/>
                    </a:lnTo>
                    <a:lnTo>
                      <a:pt x="100" y="566"/>
                    </a:lnTo>
                    <a:lnTo>
                      <a:pt x="100" y="566"/>
                    </a:lnTo>
                    <a:lnTo>
                      <a:pt x="113" y="593"/>
                    </a:lnTo>
                    <a:lnTo>
                      <a:pt x="113" y="593"/>
                    </a:lnTo>
                    <a:lnTo>
                      <a:pt x="118" y="603"/>
                    </a:lnTo>
                    <a:lnTo>
                      <a:pt x="124" y="611"/>
                    </a:lnTo>
                    <a:lnTo>
                      <a:pt x="138" y="626"/>
                    </a:lnTo>
                    <a:lnTo>
                      <a:pt x="138" y="626"/>
                    </a:lnTo>
                    <a:lnTo>
                      <a:pt x="150" y="641"/>
                    </a:lnTo>
                    <a:lnTo>
                      <a:pt x="150" y="641"/>
                    </a:lnTo>
                    <a:lnTo>
                      <a:pt x="154" y="647"/>
                    </a:lnTo>
                    <a:lnTo>
                      <a:pt x="157" y="653"/>
                    </a:lnTo>
                    <a:lnTo>
                      <a:pt x="165" y="666"/>
                    </a:lnTo>
                    <a:lnTo>
                      <a:pt x="165" y="666"/>
                    </a:lnTo>
                    <a:lnTo>
                      <a:pt x="171" y="677"/>
                    </a:lnTo>
                    <a:lnTo>
                      <a:pt x="177" y="688"/>
                    </a:lnTo>
                    <a:lnTo>
                      <a:pt x="177" y="688"/>
                    </a:lnTo>
                    <a:lnTo>
                      <a:pt x="194" y="713"/>
                    </a:lnTo>
                    <a:lnTo>
                      <a:pt x="208" y="738"/>
                    </a:lnTo>
                    <a:lnTo>
                      <a:pt x="208" y="738"/>
                    </a:lnTo>
                    <a:lnTo>
                      <a:pt x="231" y="776"/>
                    </a:lnTo>
                    <a:lnTo>
                      <a:pt x="243" y="795"/>
                    </a:lnTo>
                    <a:lnTo>
                      <a:pt x="257" y="812"/>
                    </a:lnTo>
                    <a:lnTo>
                      <a:pt x="265" y="822"/>
                    </a:lnTo>
                    <a:lnTo>
                      <a:pt x="265" y="822"/>
                    </a:lnTo>
                    <a:lnTo>
                      <a:pt x="286" y="846"/>
                    </a:lnTo>
                    <a:lnTo>
                      <a:pt x="306" y="870"/>
                    </a:lnTo>
                    <a:lnTo>
                      <a:pt x="328" y="894"/>
                    </a:lnTo>
                    <a:lnTo>
                      <a:pt x="351" y="916"/>
                    </a:lnTo>
                    <a:lnTo>
                      <a:pt x="351" y="916"/>
                    </a:lnTo>
                    <a:lnTo>
                      <a:pt x="398" y="958"/>
                    </a:lnTo>
                    <a:lnTo>
                      <a:pt x="440" y="993"/>
                    </a:lnTo>
                    <a:lnTo>
                      <a:pt x="440" y="993"/>
                    </a:lnTo>
                    <a:lnTo>
                      <a:pt x="460" y="1010"/>
                    </a:lnTo>
                    <a:lnTo>
                      <a:pt x="479" y="1027"/>
                    </a:lnTo>
                    <a:lnTo>
                      <a:pt x="479" y="1027"/>
                    </a:lnTo>
                    <a:lnTo>
                      <a:pt x="494" y="1042"/>
                    </a:lnTo>
                    <a:lnTo>
                      <a:pt x="510" y="1055"/>
                    </a:lnTo>
                    <a:lnTo>
                      <a:pt x="526" y="1068"/>
                    </a:lnTo>
                    <a:lnTo>
                      <a:pt x="543" y="1080"/>
                    </a:lnTo>
                    <a:lnTo>
                      <a:pt x="543" y="1080"/>
                    </a:lnTo>
                    <a:lnTo>
                      <a:pt x="570" y="1095"/>
                    </a:lnTo>
                    <a:lnTo>
                      <a:pt x="597" y="1111"/>
                    </a:lnTo>
                    <a:lnTo>
                      <a:pt x="625" y="1125"/>
                    </a:lnTo>
                    <a:lnTo>
                      <a:pt x="653" y="1139"/>
                    </a:lnTo>
                    <a:lnTo>
                      <a:pt x="682" y="1151"/>
                    </a:lnTo>
                    <a:lnTo>
                      <a:pt x="710" y="1162"/>
                    </a:lnTo>
                    <a:lnTo>
                      <a:pt x="738" y="1173"/>
                    </a:lnTo>
                    <a:lnTo>
                      <a:pt x="767" y="1182"/>
                    </a:lnTo>
                    <a:lnTo>
                      <a:pt x="767" y="1182"/>
                    </a:lnTo>
                    <a:lnTo>
                      <a:pt x="788" y="1187"/>
                    </a:lnTo>
                    <a:lnTo>
                      <a:pt x="809" y="1191"/>
                    </a:lnTo>
                    <a:lnTo>
                      <a:pt x="831" y="1193"/>
                    </a:lnTo>
                    <a:lnTo>
                      <a:pt x="854" y="1194"/>
                    </a:lnTo>
                    <a:lnTo>
                      <a:pt x="854" y="1194"/>
                    </a:lnTo>
                    <a:lnTo>
                      <a:pt x="874" y="1193"/>
                    </a:lnTo>
                    <a:lnTo>
                      <a:pt x="896" y="1191"/>
                    </a:lnTo>
                    <a:lnTo>
                      <a:pt x="918" y="1188"/>
                    </a:lnTo>
                    <a:lnTo>
                      <a:pt x="939" y="1184"/>
                    </a:lnTo>
                    <a:lnTo>
                      <a:pt x="961" y="1178"/>
                    </a:lnTo>
                    <a:lnTo>
                      <a:pt x="983" y="1171"/>
                    </a:lnTo>
                    <a:lnTo>
                      <a:pt x="1004" y="1162"/>
                    </a:lnTo>
                    <a:lnTo>
                      <a:pt x="1026" y="1152"/>
                    </a:lnTo>
                    <a:lnTo>
                      <a:pt x="1026" y="1152"/>
                    </a:lnTo>
                    <a:lnTo>
                      <a:pt x="1038" y="1146"/>
                    </a:lnTo>
                    <a:lnTo>
                      <a:pt x="1051" y="1139"/>
                    </a:lnTo>
                    <a:lnTo>
                      <a:pt x="1063" y="1130"/>
                    </a:lnTo>
                    <a:lnTo>
                      <a:pt x="1076" y="1122"/>
                    </a:lnTo>
                    <a:lnTo>
                      <a:pt x="1088" y="1112"/>
                    </a:lnTo>
                    <a:lnTo>
                      <a:pt x="1100" y="1101"/>
                    </a:lnTo>
                    <a:lnTo>
                      <a:pt x="1125" y="1078"/>
                    </a:lnTo>
                    <a:lnTo>
                      <a:pt x="1125" y="1078"/>
                    </a:lnTo>
                    <a:lnTo>
                      <a:pt x="1138" y="1067"/>
                    </a:lnTo>
                    <a:lnTo>
                      <a:pt x="1149" y="1057"/>
                    </a:lnTo>
                    <a:lnTo>
                      <a:pt x="1149" y="1057"/>
                    </a:lnTo>
                    <a:lnTo>
                      <a:pt x="1161" y="1047"/>
                    </a:lnTo>
                    <a:lnTo>
                      <a:pt x="1173" y="1035"/>
                    </a:lnTo>
                    <a:lnTo>
                      <a:pt x="1184" y="1024"/>
                    </a:lnTo>
                    <a:lnTo>
                      <a:pt x="1193" y="1011"/>
                    </a:lnTo>
                    <a:lnTo>
                      <a:pt x="1193" y="1011"/>
                    </a:lnTo>
                    <a:lnTo>
                      <a:pt x="1198" y="1006"/>
                    </a:lnTo>
                    <a:lnTo>
                      <a:pt x="1202" y="1003"/>
                    </a:lnTo>
                    <a:lnTo>
                      <a:pt x="1205" y="1002"/>
                    </a:lnTo>
                    <a:lnTo>
                      <a:pt x="1205" y="998"/>
                    </a:lnTo>
                    <a:lnTo>
                      <a:pt x="1205" y="998"/>
                    </a:lnTo>
                    <a:lnTo>
                      <a:pt x="1201" y="968"/>
                    </a:lnTo>
                    <a:lnTo>
                      <a:pt x="1198" y="950"/>
                    </a:lnTo>
                    <a:lnTo>
                      <a:pt x="1193" y="930"/>
                    </a:lnTo>
                    <a:lnTo>
                      <a:pt x="1187" y="911"/>
                    </a:lnTo>
                    <a:lnTo>
                      <a:pt x="1183" y="903"/>
                    </a:lnTo>
                    <a:lnTo>
                      <a:pt x="1179" y="895"/>
                    </a:lnTo>
                    <a:lnTo>
                      <a:pt x="1175" y="887"/>
                    </a:lnTo>
                    <a:lnTo>
                      <a:pt x="1170" y="880"/>
                    </a:lnTo>
                    <a:lnTo>
                      <a:pt x="1165" y="874"/>
                    </a:lnTo>
                    <a:lnTo>
                      <a:pt x="1158" y="869"/>
                    </a:lnTo>
                    <a:lnTo>
                      <a:pt x="1158" y="869"/>
                    </a:lnTo>
                    <a:lnTo>
                      <a:pt x="1152" y="865"/>
                    </a:lnTo>
                    <a:lnTo>
                      <a:pt x="1147" y="859"/>
                    </a:lnTo>
                    <a:lnTo>
                      <a:pt x="1137" y="846"/>
                    </a:lnTo>
                    <a:lnTo>
                      <a:pt x="1135" y="843"/>
                    </a:lnTo>
                    <a:lnTo>
                      <a:pt x="1135" y="843"/>
                    </a:lnTo>
                    <a:lnTo>
                      <a:pt x="1126" y="834"/>
                    </a:lnTo>
                    <a:lnTo>
                      <a:pt x="1117" y="825"/>
                    </a:lnTo>
                    <a:lnTo>
                      <a:pt x="1107" y="817"/>
                    </a:lnTo>
                    <a:lnTo>
                      <a:pt x="1096" y="810"/>
                    </a:lnTo>
                    <a:lnTo>
                      <a:pt x="1096" y="810"/>
                    </a:lnTo>
                    <a:lnTo>
                      <a:pt x="1082" y="800"/>
                    </a:lnTo>
                    <a:lnTo>
                      <a:pt x="1082" y="800"/>
                    </a:lnTo>
                    <a:lnTo>
                      <a:pt x="1059" y="783"/>
                    </a:lnTo>
                    <a:lnTo>
                      <a:pt x="1036" y="769"/>
                    </a:lnTo>
                    <a:lnTo>
                      <a:pt x="1012" y="755"/>
                    </a:lnTo>
                    <a:lnTo>
                      <a:pt x="988" y="744"/>
                    </a:lnTo>
                    <a:lnTo>
                      <a:pt x="964" y="735"/>
                    </a:lnTo>
                    <a:lnTo>
                      <a:pt x="939" y="728"/>
                    </a:lnTo>
                    <a:lnTo>
                      <a:pt x="916" y="723"/>
                    </a:lnTo>
                    <a:lnTo>
                      <a:pt x="892" y="720"/>
                    </a:lnTo>
                    <a:lnTo>
                      <a:pt x="892" y="720"/>
                    </a:lnTo>
                    <a:lnTo>
                      <a:pt x="888" y="719"/>
                    </a:lnTo>
                    <a:lnTo>
                      <a:pt x="885" y="717"/>
                    </a:lnTo>
                    <a:lnTo>
                      <a:pt x="881" y="715"/>
                    </a:lnTo>
                    <a:lnTo>
                      <a:pt x="878" y="713"/>
                    </a:lnTo>
                    <a:lnTo>
                      <a:pt x="877" y="710"/>
                    </a:lnTo>
                    <a:lnTo>
                      <a:pt x="875" y="706"/>
                    </a:lnTo>
                    <a:lnTo>
                      <a:pt x="874" y="699"/>
                    </a:lnTo>
                    <a:lnTo>
                      <a:pt x="874" y="699"/>
                    </a:lnTo>
                    <a:lnTo>
                      <a:pt x="875" y="693"/>
                    </a:lnTo>
                    <a:lnTo>
                      <a:pt x="878" y="688"/>
                    </a:lnTo>
                    <a:lnTo>
                      <a:pt x="880" y="686"/>
                    </a:lnTo>
                    <a:lnTo>
                      <a:pt x="883" y="685"/>
                    </a:lnTo>
                    <a:lnTo>
                      <a:pt x="886" y="684"/>
                    </a:lnTo>
                    <a:lnTo>
                      <a:pt x="890" y="684"/>
                    </a:lnTo>
                    <a:lnTo>
                      <a:pt x="890" y="684"/>
                    </a:lnTo>
                    <a:lnTo>
                      <a:pt x="892" y="684"/>
                    </a:lnTo>
                    <a:lnTo>
                      <a:pt x="892" y="684"/>
                    </a:lnTo>
                    <a:lnTo>
                      <a:pt x="907" y="686"/>
                    </a:lnTo>
                    <a:lnTo>
                      <a:pt x="923" y="690"/>
                    </a:lnTo>
                    <a:lnTo>
                      <a:pt x="923" y="690"/>
                    </a:lnTo>
                    <a:lnTo>
                      <a:pt x="939" y="694"/>
                    </a:lnTo>
                    <a:lnTo>
                      <a:pt x="939" y="694"/>
                    </a:lnTo>
                    <a:lnTo>
                      <a:pt x="960" y="698"/>
                    </a:lnTo>
                    <a:lnTo>
                      <a:pt x="960" y="698"/>
                    </a:lnTo>
                    <a:lnTo>
                      <a:pt x="974" y="700"/>
                    </a:lnTo>
                    <a:lnTo>
                      <a:pt x="988" y="702"/>
                    </a:lnTo>
                    <a:lnTo>
                      <a:pt x="1000" y="705"/>
                    </a:lnTo>
                    <a:lnTo>
                      <a:pt x="1005" y="707"/>
                    </a:lnTo>
                    <a:lnTo>
                      <a:pt x="1010" y="710"/>
                    </a:lnTo>
                    <a:lnTo>
                      <a:pt x="1010" y="710"/>
                    </a:lnTo>
                    <a:lnTo>
                      <a:pt x="1050" y="736"/>
                    </a:lnTo>
                    <a:lnTo>
                      <a:pt x="1050" y="736"/>
                    </a:lnTo>
                    <a:lnTo>
                      <a:pt x="1091" y="763"/>
                    </a:lnTo>
                    <a:lnTo>
                      <a:pt x="1112" y="776"/>
                    </a:lnTo>
                    <a:lnTo>
                      <a:pt x="1131" y="792"/>
                    </a:lnTo>
                    <a:lnTo>
                      <a:pt x="1131" y="792"/>
                    </a:lnTo>
                    <a:lnTo>
                      <a:pt x="1147" y="804"/>
                    </a:lnTo>
                    <a:lnTo>
                      <a:pt x="1160" y="816"/>
                    </a:lnTo>
                    <a:lnTo>
                      <a:pt x="1172" y="828"/>
                    </a:lnTo>
                    <a:lnTo>
                      <a:pt x="1183" y="839"/>
                    </a:lnTo>
                    <a:lnTo>
                      <a:pt x="1192" y="850"/>
                    </a:lnTo>
                    <a:lnTo>
                      <a:pt x="1201" y="861"/>
                    </a:lnTo>
                    <a:lnTo>
                      <a:pt x="1207" y="871"/>
                    </a:lnTo>
                    <a:lnTo>
                      <a:pt x="1212" y="881"/>
                    </a:lnTo>
                    <a:lnTo>
                      <a:pt x="1212" y="881"/>
                    </a:lnTo>
                    <a:lnTo>
                      <a:pt x="1218" y="896"/>
                    </a:lnTo>
                    <a:lnTo>
                      <a:pt x="1223" y="910"/>
                    </a:lnTo>
                    <a:lnTo>
                      <a:pt x="1228" y="925"/>
                    </a:lnTo>
                    <a:lnTo>
                      <a:pt x="1232" y="941"/>
                    </a:lnTo>
                    <a:lnTo>
                      <a:pt x="1236" y="958"/>
                    </a:lnTo>
                    <a:lnTo>
                      <a:pt x="1238" y="975"/>
                    </a:lnTo>
                    <a:lnTo>
                      <a:pt x="1240" y="993"/>
                    </a:lnTo>
                    <a:lnTo>
                      <a:pt x="1242" y="1011"/>
                    </a:lnTo>
                    <a:lnTo>
                      <a:pt x="1242" y="1011"/>
                    </a:lnTo>
                    <a:lnTo>
                      <a:pt x="1242" y="1015"/>
                    </a:lnTo>
                    <a:lnTo>
                      <a:pt x="1240" y="1019"/>
                    </a:lnTo>
                    <a:lnTo>
                      <a:pt x="1239" y="1021"/>
                    </a:lnTo>
                    <a:lnTo>
                      <a:pt x="1237" y="1023"/>
                    </a:lnTo>
                    <a:lnTo>
                      <a:pt x="1232" y="1026"/>
                    </a:lnTo>
                    <a:lnTo>
                      <a:pt x="1229" y="1027"/>
                    </a:lnTo>
                    <a:lnTo>
                      <a:pt x="1225" y="1027"/>
                    </a:lnTo>
                    <a:lnTo>
                      <a:pt x="1224" y="1029"/>
                    </a:lnTo>
                    <a:lnTo>
                      <a:pt x="1224" y="1029"/>
                    </a:lnTo>
                    <a:lnTo>
                      <a:pt x="1217" y="1039"/>
                    </a:lnTo>
                    <a:lnTo>
                      <a:pt x="1210" y="1050"/>
                    </a:lnTo>
                    <a:lnTo>
                      <a:pt x="1192" y="1069"/>
                    </a:lnTo>
                    <a:lnTo>
                      <a:pt x="1183" y="1079"/>
                    </a:lnTo>
                    <a:lnTo>
                      <a:pt x="1174" y="1087"/>
                    </a:lnTo>
                    <a:lnTo>
                      <a:pt x="1165" y="1095"/>
                    </a:lnTo>
                    <a:lnTo>
                      <a:pt x="1155" y="1101"/>
                    </a:lnTo>
                    <a:lnTo>
                      <a:pt x="1155" y="1101"/>
                    </a:lnTo>
                    <a:lnTo>
                      <a:pt x="1146" y="1108"/>
                    </a:lnTo>
                    <a:lnTo>
                      <a:pt x="1138" y="1115"/>
                    </a:lnTo>
                    <a:lnTo>
                      <a:pt x="1122" y="1129"/>
                    </a:lnTo>
                    <a:lnTo>
                      <a:pt x="1122" y="1129"/>
                    </a:lnTo>
                    <a:lnTo>
                      <a:pt x="1111" y="1141"/>
                    </a:lnTo>
                    <a:lnTo>
                      <a:pt x="1099" y="1150"/>
                    </a:lnTo>
                    <a:lnTo>
                      <a:pt x="1099" y="1150"/>
                    </a:lnTo>
                    <a:lnTo>
                      <a:pt x="1087" y="1159"/>
                    </a:lnTo>
                    <a:lnTo>
                      <a:pt x="1074" y="1168"/>
                    </a:lnTo>
                    <a:lnTo>
                      <a:pt x="1045" y="1183"/>
                    </a:lnTo>
                    <a:lnTo>
                      <a:pt x="1045" y="1183"/>
                    </a:lnTo>
                    <a:lnTo>
                      <a:pt x="1027" y="1191"/>
                    </a:lnTo>
                    <a:lnTo>
                      <a:pt x="1008" y="1200"/>
                    </a:lnTo>
                    <a:lnTo>
                      <a:pt x="986" y="1208"/>
                    </a:lnTo>
                    <a:lnTo>
                      <a:pt x="962" y="1216"/>
                    </a:lnTo>
                    <a:lnTo>
                      <a:pt x="937" y="1222"/>
                    </a:lnTo>
                    <a:lnTo>
                      <a:pt x="911" y="1227"/>
                    </a:lnTo>
                    <a:lnTo>
                      <a:pt x="886" y="1231"/>
                    </a:lnTo>
                    <a:lnTo>
                      <a:pt x="858" y="1232"/>
                    </a:lnTo>
                    <a:lnTo>
                      <a:pt x="858" y="1232"/>
                    </a:lnTo>
                    <a:lnTo>
                      <a:pt x="858" y="1232"/>
                    </a:lnTo>
                    <a:lnTo>
                      <a:pt x="858" y="1232"/>
                    </a:lnTo>
                    <a:close/>
                  </a:path>
                </a:pathLst>
              </a:custGeom>
              <a:solidFill>
                <a:srgbClr val="1E5AA4"/>
              </a:solidFill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86" name="Freeform 285"/>
              <p:cNvSpPr/>
              <p:nvPr/>
            </p:nvSpPr>
            <p:spPr bwMode="auto">
              <a:xfrm>
                <a:off x="2463800" y="2317750"/>
                <a:ext cx="261938" cy="290513"/>
              </a:xfrm>
              <a:custGeom>
                <a:avLst/>
                <a:gdLst/>
                <a:ahLst/>
                <a:cxnLst>
                  <a:cxn ang="0">
                    <a:pos x="314" y="547"/>
                  </a:cxn>
                  <a:cxn ang="0">
                    <a:pos x="288" y="541"/>
                  </a:cxn>
                  <a:cxn ang="0">
                    <a:pos x="245" y="523"/>
                  </a:cxn>
                  <a:cxn ang="0">
                    <a:pos x="210" y="499"/>
                  </a:cxn>
                  <a:cxn ang="0">
                    <a:pos x="170" y="460"/>
                  </a:cxn>
                  <a:cxn ang="0">
                    <a:pos x="135" y="426"/>
                  </a:cxn>
                  <a:cxn ang="0">
                    <a:pos x="104" y="390"/>
                  </a:cxn>
                  <a:cxn ang="0">
                    <a:pos x="40" y="301"/>
                  </a:cxn>
                  <a:cxn ang="0">
                    <a:pos x="16" y="260"/>
                  </a:cxn>
                  <a:cxn ang="0">
                    <a:pos x="3" y="221"/>
                  </a:cxn>
                  <a:cxn ang="0">
                    <a:pos x="1" y="180"/>
                  </a:cxn>
                  <a:cxn ang="0">
                    <a:pos x="8" y="157"/>
                  </a:cxn>
                  <a:cxn ang="0">
                    <a:pos x="29" y="121"/>
                  </a:cxn>
                  <a:cxn ang="0">
                    <a:pos x="71" y="67"/>
                  </a:cxn>
                  <a:cxn ang="0">
                    <a:pos x="89" y="48"/>
                  </a:cxn>
                  <a:cxn ang="0">
                    <a:pos x="150" y="3"/>
                  </a:cxn>
                  <a:cxn ang="0">
                    <a:pos x="158" y="0"/>
                  </a:cxn>
                  <a:cxn ang="0">
                    <a:pos x="168" y="3"/>
                  </a:cxn>
                  <a:cxn ang="0">
                    <a:pos x="175" y="13"/>
                  </a:cxn>
                  <a:cxn ang="0">
                    <a:pos x="175" y="25"/>
                  </a:cxn>
                  <a:cxn ang="0">
                    <a:pos x="167" y="34"/>
                  </a:cxn>
                  <a:cxn ang="0">
                    <a:pos x="144" y="49"/>
                  </a:cxn>
                  <a:cxn ang="0">
                    <a:pos x="106" y="81"/>
                  </a:cxn>
                  <a:cxn ang="0">
                    <a:pos x="91" y="101"/>
                  </a:cxn>
                  <a:cxn ang="0">
                    <a:pos x="72" y="124"/>
                  </a:cxn>
                  <a:cxn ang="0">
                    <a:pos x="47" y="158"/>
                  </a:cxn>
                  <a:cxn ang="0">
                    <a:pos x="38" y="188"/>
                  </a:cxn>
                  <a:cxn ang="0">
                    <a:pos x="42" y="216"/>
                  </a:cxn>
                  <a:cxn ang="0">
                    <a:pos x="46" y="234"/>
                  </a:cxn>
                  <a:cxn ang="0">
                    <a:pos x="53" y="253"/>
                  </a:cxn>
                  <a:cxn ang="0">
                    <a:pos x="66" y="272"/>
                  </a:cxn>
                  <a:cxn ang="0">
                    <a:pos x="80" y="290"/>
                  </a:cxn>
                  <a:cxn ang="0">
                    <a:pos x="127" y="361"/>
                  </a:cxn>
                  <a:cxn ang="0">
                    <a:pos x="179" y="417"/>
                  </a:cxn>
                  <a:cxn ang="0">
                    <a:pos x="208" y="446"/>
                  </a:cxn>
                  <a:cxn ang="0">
                    <a:pos x="233" y="472"/>
                  </a:cxn>
                  <a:cxn ang="0">
                    <a:pos x="263" y="493"/>
                  </a:cxn>
                  <a:cxn ang="0">
                    <a:pos x="286" y="503"/>
                  </a:cxn>
                  <a:cxn ang="0">
                    <a:pos x="312" y="507"/>
                  </a:cxn>
                  <a:cxn ang="0">
                    <a:pos x="345" y="501"/>
                  </a:cxn>
                  <a:cxn ang="0">
                    <a:pos x="375" y="486"/>
                  </a:cxn>
                  <a:cxn ang="0">
                    <a:pos x="412" y="455"/>
                  </a:cxn>
                  <a:cxn ang="0">
                    <a:pos x="460" y="398"/>
                  </a:cxn>
                  <a:cxn ang="0">
                    <a:pos x="468" y="392"/>
                  </a:cxn>
                  <a:cxn ang="0">
                    <a:pos x="475" y="390"/>
                  </a:cxn>
                  <a:cxn ang="0">
                    <a:pos x="491" y="396"/>
                  </a:cxn>
                  <a:cxn ang="0">
                    <a:pos x="495" y="405"/>
                  </a:cxn>
                  <a:cxn ang="0">
                    <a:pos x="492" y="415"/>
                  </a:cxn>
                  <a:cxn ang="0">
                    <a:pos x="444" y="473"/>
                  </a:cxn>
                  <a:cxn ang="0">
                    <a:pos x="401" y="514"/>
                  </a:cxn>
                  <a:cxn ang="0">
                    <a:pos x="370" y="535"/>
                  </a:cxn>
                  <a:cxn ang="0">
                    <a:pos x="341" y="546"/>
                  </a:cxn>
                  <a:cxn ang="0">
                    <a:pos x="322" y="548"/>
                  </a:cxn>
                </a:cxnLst>
                <a:rect l="0" t="0" r="r" b="b"/>
                <a:pathLst>
                  <a:path w="495" h="548">
                    <a:moveTo>
                      <a:pt x="322" y="548"/>
                    </a:moveTo>
                    <a:lnTo>
                      <a:pt x="322" y="548"/>
                    </a:lnTo>
                    <a:lnTo>
                      <a:pt x="314" y="547"/>
                    </a:lnTo>
                    <a:lnTo>
                      <a:pt x="305" y="546"/>
                    </a:lnTo>
                    <a:lnTo>
                      <a:pt x="305" y="546"/>
                    </a:lnTo>
                    <a:lnTo>
                      <a:pt x="288" y="541"/>
                    </a:lnTo>
                    <a:lnTo>
                      <a:pt x="273" y="536"/>
                    </a:lnTo>
                    <a:lnTo>
                      <a:pt x="258" y="530"/>
                    </a:lnTo>
                    <a:lnTo>
                      <a:pt x="245" y="523"/>
                    </a:lnTo>
                    <a:lnTo>
                      <a:pt x="232" y="516"/>
                    </a:lnTo>
                    <a:lnTo>
                      <a:pt x="221" y="508"/>
                    </a:lnTo>
                    <a:lnTo>
                      <a:pt x="210" y="499"/>
                    </a:lnTo>
                    <a:lnTo>
                      <a:pt x="198" y="488"/>
                    </a:lnTo>
                    <a:lnTo>
                      <a:pt x="198" y="488"/>
                    </a:lnTo>
                    <a:lnTo>
                      <a:pt x="170" y="460"/>
                    </a:lnTo>
                    <a:lnTo>
                      <a:pt x="170" y="460"/>
                    </a:lnTo>
                    <a:lnTo>
                      <a:pt x="153" y="444"/>
                    </a:lnTo>
                    <a:lnTo>
                      <a:pt x="135" y="426"/>
                    </a:lnTo>
                    <a:lnTo>
                      <a:pt x="119" y="409"/>
                    </a:lnTo>
                    <a:lnTo>
                      <a:pt x="104" y="390"/>
                    </a:lnTo>
                    <a:lnTo>
                      <a:pt x="104" y="390"/>
                    </a:lnTo>
                    <a:lnTo>
                      <a:pt x="82" y="360"/>
                    </a:lnTo>
                    <a:lnTo>
                      <a:pt x="61" y="330"/>
                    </a:lnTo>
                    <a:lnTo>
                      <a:pt x="40" y="301"/>
                    </a:lnTo>
                    <a:lnTo>
                      <a:pt x="22" y="271"/>
                    </a:lnTo>
                    <a:lnTo>
                      <a:pt x="22" y="271"/>
                    </a:lnTo>
                    <a:lnTo>
                      <a:pt x="16" y="260"/>
                    </a:lnTo>
                    <a:lnTo>
                      <a:pt x="11" y="248"/>
                    </a:lnTo>
                    <a:lnTo>
                      <a:pt x="6" y="235"/>
                    </a:lnTo>
                    <a:lnTo>
                      <a:pt x="3" y="221"/>
                    </a:lnTo>
                    <a:lnTo>
                      <a:pt x="1" y="207"/>
                    </a:lnTo>
                    <a:lnTo>
                      <a:pt x="0" y="194"/>
                    </a:lnTo>
                    <a:lnTo>
                      <a:pt x="1" y="180"/>
                    </a:lnTo>
                    <a:lnTo>
                      <a:pt x="3" y="170"/>
                    </a:lnTo>
                    <a:lnTo>
                      <a:pt x="3" y="170"/>
                    </a:lnTo>
                    <a:lnTo>
                      <a:pt x="8" y="157"/>
                    </a:lnTo>
                    <a:lnTo>
                      <a:pt x="15" y="144"/>
                    </a:lnTo>
                    <a:lnTo>
                      <a:pt x="21" y="133"/>
                    </a:lnTo>
                    <a:lnTo>
                      <a:pt x="29" y="121"/>
                    </a:lnTo>
                    <a:lnTo>
                      <a:pt x="46" y="98"/>
                    </a:lnTo>
                    <a:lnTo>
                      <a:pt x="64" y="76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80" y="58"/>
                    </a:lnTo>
                    <a:lnTo>
                      <a:pt x="89" y="48"/>
                    </a:lnTo>
                    <a:lnTo>
                      <a:pt x="107" y="32"/>
                    </a:lnTo>
                    <a:lnTo>
                      <a:pt x="128" y="17"/>
                    </a:lnTo>
                    <a:lnTo>
                      <a:pt x="150" y="3"/>
                    </a:lnTo>
                    <a:lnTo>
                      <a:pt x="150" y="3"/>
                    </a:lnTo>
                    <a:lnTo>
                      <a:pt x="154" y="0"/>
                    </a:lnTo>
                    <a:lnTo>
                      <a:pt x="158" y="0"/>
                    </a:lnTo>
                    <a:lnTo>
                      <a:pt x="158" y="0"/>
                    </a:lnTo>
                    <a:lnTo>
                      <a:pt x="163" y="0"/>
                    </a:lnTo>
                    <a:lnTo>
                      <a:pt x="168" y="3"/>
                    </a:lnTo>
                    <a:lnTo>
                      <a:pt x="172" y="7"/>
                    </a:lnTo>
                    <a:lnTo>
                      <a:pt x="175" y="13"/>
                    </a:lnTo>
                    <a:lnTo>
                      <a:pt x="175" y="13"/>
                    </a:lnTo>
                    <a:lnTo>
                      <a:pt x="175" y="16"/>
                    </a:lnTo>
                    <a:lnTo>
                      <a:pt x="175" y="21"/>
                    </a:lnTo>
                    <a:lnTo>
                      <a:pt x="175" y="25"/>
                    </a:lnTo>
                    <a:lnTo>
                      <a:pt x="173" y="28"/>
                    </a:lnTo>
                    <a:lnTo>
                      <a:pt x="170" y="31"/>
                    </a:lnTo>
                    <a:lnTo>
                      <a:pt x="167" y="34"/>
                    </a:lnTo>
                    <a:lnTo>
                      <a:pt x="164" y="36"/>
                    </a:lnTo>
                    <a:lnTo>
                      <a:pt x="164" y="36"/>
                    </a:lnTo>
                    <a:lnTo>
                      <a:pt x="144" y="49"/>
                    </a:lnTo>
                    <a:lnTo>
                      <a:pt x="124" y="64"/>
                    </a:lnTo>
                    <a:lnTo>
                      <a:pt x="115" y="72"/>
                    </a:lnTo>
                    <a:lnTo>
                      <a:pt x="106" y="81"/>
                    </a:lnTo>
                    <a:lnTo>
                      <a:pt x="98" y="91"/>
                    </a:lnTo>
                    <a:lnTo>
                      <a:pt x="91" y="101"/>
                    </a:lnTo>
                    <a:lnTo>
                      <a:pt x="91" y="101"/>
                    </a:lnTo>
                    <a:lnTo>
                      <a:pt x="83" y="112"/>
                    </a:lnTo>
                    <a:lnTo>
                      <a:pt x="72" y="124"/>
                    </a:lnTo>
                    <a:lnTo>
                      <a:pt x="72" y="124"/>
                    </a:lnTo>
                    <a:lnTo>
                      <a:pt x="59" y="140"/>
                    </a:lnTo>
                    <a:lnTo>
                      <a:pt x="52" y="149"/>
                    </a:lnTo>
                    <a:lnTo>
                      <a:pt x="47" y="158"/>
                    </a:lnTo>
                    <a:lnTo>
                      <a:pt x="42" y="167"/>
                    </a:lnTo>
                    <a:lnTo>
                      <a:pt x="39" y="177"/>
                    </a:lnTo>
                    <a:lnTo>
                      <a:pt x="38" y="188"/>
                    </a:lnTo>
                    <a:lnTo>
                      <a:pt x="39" y="198"/>
                    </a:lnTo>
                    <a:lnTo>
                      <a:pt x="39" y="198"/>
                    </a:lnTo>
                    <a:lnTo>
                      <a:pt x="42" y="216"/>
                    </a:lnTo>
                    <a:lnTo>
                      <a:pt x="42" y="216"/>
                    </a:lnTo>
                    <a:lnTo>
                      <a:pt x="43" y="225"/>
                    </a:lnTo>
                    <a:lnTo>
                      <a:pt x="46" y="234"/>
                    </a:lnTo>
                    <a:lnTo>
                      <a:pt x="49" y="245"/>
                    </a:lnTo>
                    <a:lnTo>
                      <a:pt x="53" y="253"/>
                    </a:lnTo>
                    <a:lnTo>
                      <a:pt x="53" y="253"/>
                    </a:lnTo>
                    <a:lnTo>
                      <a:pt x="60" y="263"/>
                    </a:lnTo>
                    <a:lnTo>
                      <a:pt x="66" y="272"/>
                    </a:lnTo>
                    <a:lnTo>
                      <a:pt x="66" y="272"/>
                    </a:lnTo>
                    <a:lnTo>
                      <a:pt x="73" y="281"/>
                    </a:lnTo>
                    <a:lnTo>
                      <a:pt x="80" y="290"/>
                    </a:lnTo>
                    <a:lnTo>
                      <a:pt x="80" y="290"/>
                    </a:lnTo>
                    <a:lnTo>
                      <a:pt x="104" y="328"/>
                    </a:lnTo>
                    <a:lnTo>
                      <a:pt x="127" y="361"/>
                    </a:lnTo>
                    <a:lnTo>
                      <a:pt x="127" y="361"/>
                    </a:lnTo>
                    <a:lnTo>
                      <a:pt x="140" y="377"/>
                    </a:lnTo>
                    <a:lnTo>
                      <a:pt x="152" y="390"/>
                    </a:lnTo>
                    <a:lnTo>
                      <a:pt x="179" y="417"/>
                    </a:lnTo>
                    <a:lnTo>
                      <a:pt x="179" y="417"/>
                    </a:lnTo>
                    <a:lnTo>
                      <a:pt x="205" y="443"/>
                    </a:lnTo>
                    <a:lnTo>
                      <a:pt x="208" y="446"/>
                    </a:lnTo>
                    <a:lnTo>
                      <a:pt x="208" y="446"/>
                    </a:lnTo>
                    <a:lnTo>
                      <a:pt x="224" y="462"/>
                    </a:lnTo>
                    <a:lnTo>
                      <a:pt x="233" y="472"/>
                    </a:lnTo>
                    <a:lnTo>
                      <a:pt x="243" y="479"/>
                    </a:lnTo>
                    <a:lnTo>
                      <a:pt x="252" y="487"/>
                    </a:lnTo>
                    <a:lnTo>
                      <a:pt x="263" y="493"/>
                    </a:lnTo>
                    <a:lnTo>
                      <a:pt x="274" y="499"/>
                    </a:lnTo>
                    <a:lnTo>
                      <a:pt x="286" y="503"/>
                    </a:lnTo>
                    <a:lnTo>
                      <a:pt x="286" y="503"/>
                    </a:lnTo>
                    <a:lnTo>
                      <a:pt x="299" y="506"/>
                    </a:lnTo>
                    <a:lnTo>
                      <a:pt x="312" y="507"/>
                    </a:lnTo>
                    <a:lnTo>
                      <a:pt x="312" y="507"/>
                    </a:lnTo>
                    <a:lnTo>
                      <a:pt x="323" y="506"/>
                    </a:lnTo>
                    <a:lnTo>
                      <a:pt x="334" y="504"/>
                    </a:lnTo>
                    <a:lnTo>
                      <a:pt x="345" y="501"/>
                    </a:lnTo>
                    <a:lnTo>
                      <a:pt x="355" y="497"/>
                    </a:lnTo>
                    <a:lnTo>
                      <a:pt x="366" y="491"/>
                    </a:lnTo>
                    <a:lnTo>
                      <a:pt x="375" y="486"/>
                    </a:lnTo>
                    <a:lnTo>
                      <a:pt x="385" y="479"/>
                    </a:lnTo>
                    <a:lnTo>
                      <a:pt x="395" y="472"/>
                    </a:lnTo>
                    <a:lnTo>
                      <a:pt x="412" y="455"/>
                    </a:lnTo>
                    <a:lnTo>
                      <a:pt x="430" y="437"/>
                    </a:lnTo>
                    <a:lnTo>
                      <a:pt x="445" y="417"/>
                    </a:lnTo>
                    <a:lnTo>
                      <a:pt x="460" y="398"/>
                    </a:lnTo>
                    <a:lnTo>
                      <a:pt x="460" y="398"/>
                    </a:lnTo>
                    <a:lnTo>
                      <a:pt x="464" y="394"/>
                    </a:lnTo>
                    <a:lnTo>
                      <a:pt x="468" y="392"/>
                    </a:lnTo>
                    <a:lnTo>
                      <a:pt x="472" y="390"/>
                    </a:lnTo>
                    <a:lnTo>
                      <a:pt x="475" y="390"/>
                    </a:lnTo>
                    <a:lnTo>
                      <a:pt x="475" y="390"/>
                    </a:lnTo>
                    <a:lnTo>
                      <a:pt x="481" y="391"/>
                    </a:lnTo>
                    <a:lnTo>
                      <a:pt x="487" y="393"/>
                    </a:lnTo>
                    <a:lnTo>
                      <a:pt x="491" y="396"/>
                    </a:lnTo>
                    <a:lnTo>
                      <a:pt x="494" y="400"/>
                    </a:lnTo>
                    <a:lnTo>
                      <a:pt x="494" y="400"/>
                    </a:lnTo>
                    <a:lnTo>
                      <a:pt x="495" y="405"/>
                    </a:lnTo>
                    <a:lnTo>
                      <a:pt x="495" y="408"/>
                    </a:lnTo>
                    <a:lnTo>
                      <a:pt x="494" y="412"/>
                    </a:lnTo>
                    <a:lnTo>
                      <a:pt x="492" y="415"/>
                    </a:lnTo>
                    <a:lnTo>
                      <a:pt x="492" y="415"/>
                    </a:lnTo>
                    <a:lnTo>
                      <a:pt x="468" y="446"/>
                    </a:lnTo>
                    <a:lnTo>
                      <a:pt x="444" y="473"/>
                    </a:lnTo>
                    <a:lnTo>
                      <a:pt x="423" y="496"/>
                    </a:lnTo>
                    <a:lnTo>
                      <a:pt x="411" y="506"/>
                    </a:lnTo>
                    <a:lnTo>
                      <a:pt x="401" y="514"/>
                    </a:lnTo>
                    <a:lnTo>
                      <a:pt x="391" y="522"/>
                    </a:lnTo>
                    <a:lnTo>
                      <a:pt x="380" y="530"/>
                    </a:lnTo>
                    <a:lnTo>
                      <a:pt x="370" y="535"/>
                    </a:lnTo>
                    <a:lnTo>
                      <a:pt x="360" y="540"/>
                    </a:lnTo>
                    <a:lnTo>
                      <a:pt x="350" y="543"/>
                    </a:lnTo>
                    <a:lnTo>
                      <a:pt x="341" y="546"/>
                    </a:lnTo>
                    <a:lnTo>
                      <a:pt x="332" y="547"/>
                    </a:lnTo>
                    <a:lnTo>
                      <a:pt x="322" y="548"/>
                    </a:lnTo>
                    <a:lnTo>
                      <a:pt x="322" y="548"/>
                    </a:lnTo>
                    <a:close/>
                  </a:path>
                </a:pathLst>
              </a:custGeom>
              <a:solidFill>
                <a:srgbClr val="1E5AA4"/>
              </a:solidFill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87" name="Freeform 286"/>
              <p:cNvSpPr>
                <a:spLocks noEditPoints="1"/>
              </p:cNvSpPr>
              <p:nvPr/>
            </p:nvSpPr>
            <p:spPr bwMode="auto">
              <a:xfrm>
                <a:off x="2262188" y="2705100"/>
                <a:ext cx="312738" cy="139700"/>
              </a:xfrm>
              <a:custGeom>
                <a:avLst/>
                <a:gdLst/>
                <a:ahLst/>
                <a:cxnLst>
                  <a:cxn ang="0">
                    <a:pos x="146" y="262"/>
                  </a:cxn>
                  <a:cxn ang="0">
                    <a:pos x="69" y="253"/>
                  </a:cxn>
                  <a:cxn ang="0">
                    <a:pos x="30" y="239"/>
                  </a:cxn>
                  <a:cxn ang="0">
                    <a:pos x="2" y="212"/>
                  </a:cxn>
                  <a:cxn ang="0">
                    <a:pos x="1" y="197"/>
                  </a:cxn>
                  <a:cxn ang="0">
                    <a:pos x="10" y="187"/>
                  </a:cxn>
                  <a:cxn ang="0">
                    <a:pos x="23" y="184"/>
                  </a:cxn>
                  <a:cxn ang="0">
                    <a:pos x="33" y="193"/>
                  </a:cxn>
                  <a:cxn ang="0">
                    <a:pos x="58" y="213"/>
                  </a:cxn>
                  <a:cxn ang="0">
                    <a:pos x="111" y="225"/>
                  </a:cxn>
                  <a:cxn ang="0">
                    <a:pos x="159" y="226"/>
                  </a:cxn>
                  <a:cxn ang="0">
                    <a:pos x="199" y="218"/>
                  </a:cxn>
                  <a:cxn ang="0">
                    <a:pos x="160" y="192"/>
                  </a:cxn>
                  <a:cxn ang="0">
                    <a:pos x="126" y="150"/>
                  </a:cxn>
                  <a:cxn ang="0">
                    <a:pos x="119" y="111"/>
                  </a:cxn>
                  <a:cxn ang="0">
                    <a:pos x="127" y="56"/>
                  </a:cxn>
                  <a:cxn ang="0">
                    <a:pos x="146" y="24"/>
                  </a:cxn>
                  <a:cxn ang="0">
                    <a:pos x="178" y="4"/>
                  </a:cxn>
                  <a:cxn ang="0">
                    <a:pos x="209" y="0"/>
                  </a:cxn>
                  <a:cxn ang="0">
                    <a:pos x="265" y="17"/>
                  </a:cxn>
                  <a:cxn ang="0">
                    <a:pos x="307" y="66"/>
                  </a:cxn>
                  <a:cxn ang="0">
                    <a:pos x="322" y="113"/>
                  </a:cxn>
                  <a:cxn ang="0">
                    <a:pos x="322" y="146"/>
                  </a:cxn>
                  <a:cxn ang="0">
                    <a:pos x="310" y="177"/>
                  </a:cxn>
                  <a:cxn ang="0">
                    <a:pos x="284" y="210"/>
                  </a:cxn>
                  <a:cxn ang="0">
                    <a:pos x="312" y="212"/>
                  </a:cxn>
                  <a:cxn ang="0">
                    <a:pos x="366" y="205"/>
                  </a:cxn>
                  <a:cxn ang="0">
                    <a:pos x="453" y="185"/>
                  </a:cxn>
                  <a:cxn ang="0">
                    <a:pos x="498" y="166"/>
                  </a:cxn>
                  <a:cxn ang="0">
                    <a:pos x="540" y="135"/>
                  </a:cxn>
                  <a:cxn ang="0">
                    <a:pos x="555" y="106"/>
                  </a:cxn>
                  <a:cxn ang="0">
                    <a:pos x="560" y="98"/>
                  </a:cxn>
                  <a:cxn ang="0">
                    <a:pos x="570" y="94"/>
                  </a:cxn>
                  <a:cxn ang="0">
                    <a:pos x="587" y="102"/>
                  </a:cxn>
                  <a:cxn ang="0">
                    <a:pos x="590" y="113"/>
                  </a:cxn>
                  <a:cxn ang="0">
                    <a:pos x="582" y="138"/>
                  </a:cxn>
                  <a:cxn ang="0">
                    <a:pos x="554" y="174"/>
                  </a:cxn>
                  <a:cxn ang="0">
                    <a:pos x="513" y="199"/>
                  </a:cxn>
                  <a:cxn ang="0">
                    <a:pos x="447" y="224"/>
                  </a:cxn>
                  <a:cxn ang="0">
                    <a:pos x="344" y="246"/>
                  </a:cxn>
                  <a:cxn ang="0">
                    <a:pos x="314" y="248"/>
                  </a:cxn>
                  <a:cxn ang="0">
                    <a:pos x="247" y="238"/>
                  </a:cxn>
                  <a:cxn ang="0">
                    <a:pos x="231" y="244"/>
                  </a:cxn>
                  <a:cxn ang="0">
                    <a:pos x="186" y="259"/>
                  </a:cxn>
                  <a:cxn ang="0">
                    <a:pos x="152" y="263"/>
                  </a:cxn>
                  <a:cxn ang="0">
                    <a:pos x="188" y="40"/>
                  </a:cxn>
                  <a:cxn ang="0">
                    <a:pos x="160" y="66"/>
                  </a:cxn>
                  <a:cxn ang="0">
                    <a:pos x="155" y="101"/>
                  </a:cxn>
                  <a:cxn ang="0">
                    <a:pos x="161" y="132"/>
                  </a:cxn>
                  <a:cxn ang="0">
                    <a:pos x="192" y="170"/>
                  </a:cxn>
                  <a:cxn ang="0">
                    <a:pos x="226" y="191"/>
                  </a:cxn>
                  <a:cxn ang="0">
                    <a:pos x="244" y="196"/>
                  </a:cxn>
                  <a:cxn ang="0">
                    <a:pos x="272" y="168"/>
                  </a:cxn>
                  <a:cxn ang="0">
                    <a:pos x="286" y="135"/>
                  </a:cxn>
                  <a:cxn ang="0">
                    <a:pos x="285" y="108"/>
                  </a:cxn>
                  <a:cxn ang="0">
                    <a:pos x="270" y="73"/>
                  </a:cxn>
                  <a:cxn ang="0">
                    <a:pos x="241" y="48"/>
                  </a:cxn>
                  <a:cxn ang="0">
                    <a:pos x="204" y="37"/>
                  </a:cxn>
                </a:cxnLst>
                <a:rect l="0" t="0" r="r" b="b"/>
                <a:pathLst>
                  <a:path w="590" h="263">
                    <a:moveTo>
                      <a:pt x="152" y="263"/>
                    </a:moveTo>
                    <a:lnTo>
                      <a:pt x="152" y="263"/>
                    </a:lnTo>
                    <a:lnTo>
                      <a:pt x="146" y="262"/>
                    </a:lnTo>
                    <a:lnTo>
                      <a:pt x="146" y="262"/>
                    </a:lnTo>
                    <a:lnTo>
                      <a:pt x="130" y="262"/>
                    </a:lnTo>
                    <a:lnTo>
                      <a:pt x="111" y="260"/>
                    </a:lnTo>
                    <a:lnTo>
                      <a:pt x="91" y="258"/>
                    </a:lnTo>
                    <a:lnTo>
                      <a:pt x="69" y="253"/>
                    </a:lnTo>
                    <a:lnTo>
                      <a:pt x="59" y="251"/>
                    </a:lnTo>
                    <a:lnTo>
                      <a:pt x="48" y="247"/>
                    </a:lnTo>
                    <a:lnTo>
                      <a:pt x="39" y="243"/>
                    </a:lnTo>
                    <a:lnTo>
                      <a:pt x="30" y="239"/>
                    </a:lnTo>
                    <a:lnTo>
                      <a:pt x="22" y="233"/>
                    </a:lnTo>
                    <a:lnTo>
                      <a:pt x="13" y="226"/>
                    </a:lnTo>
                    <a:lnTo>
                      <a:pt x="7" y="219"/>
                    </a:lnTo>
                    <a:lnTo>
                      <a:pt x="2" y="212"/>
                    </a:lnTo>
                    <a:lnTo>
                      <a:pt x="2" y="212"/>
                    </a:lnTo>
                    <a:lnTo>
                      <a:pt x="0" y="206"/>
                    </a:lnTo>
                    <a:lnTo>
                      <a:pt x="0" y="201"/>
                    </a:lnTo>
                    <a:lnTo>
                      <a:pt x="1" y="197"/>
                    </a:lnTo>
                    <a:lnTo>
                      <a:pt x="3" y="194"/>
                    </a:lnTo>
                    <a:lnTo>
                      <a:pt x="3" y="194"/>
                    </a:lnTo>
                    <a:lnTo>
                      <a:pt x="6" y="190"/>
                    </a:lnTo>
                    <a:lnTo>
                      <a:pt x="10" y="187"/>
                    </a:lnTo>
                    <a:lnTo>
                      <a:pt x="14" y="185"/>
                    </a:lnTo>
                    <a:lnTo>
                      <a:pt x="20" y="184"/>
                    </a:lnTo>
                    <a:lnTo>
                      <a:pt x="20" y="184"/>
                    </a:lnTo>
                    <a:lnTo>
                      <a:pt x="23" y="184"/>
                    </a:lnTo>
                    <a:lnTo>
                      <a:pt x="27" y="186"/>
                    </a:lnTo>
                    <a:lnTo>
                      <a:pt x="30" y="188"/>
                    </a:lnTo>
                    <a:lnTo>
                      <a:pt x="33" y="193"/>
                    </a:lnTo>
                    <a:lnTo>
                      <a:pt x="33" y="193"/>
                    </a:lnTo>
                    <a:lnTo>
                      <a:pt x="37" y="198"/>
                    </a:lnTo>
                    <a:lnTo>
                      <a:pt x="42" y="204"/>
                    </a:lnTo>
                    <a:lnTo>
                      <a:pt x="49" y="209"/>
                    </a:lnTo>
                    <a:lnTo>
                      <a:pt x="58" y="213"/>
                    </a:lnTo>
                    <a:lnTo>
                      <a:pt x="66" y="216"/>
                    </a:lnTo>
                    <a:lnTo>
                      <a:pt x="75" y="219"/>
                    </a:lnTo>
                    <a:lnTo>
                      <a:pt x="94" y="223"/>
                    </a:lnTo>
                    <a:lnTo>
                      <a:pt x="111" y="225"/>
                    </a:lnTo>
                    <a:lnTo>
                      <a:pt x="128" y="226"/>
                    </a:lnTo>
                    <a:lnTo>
                      <a:pt x="145" y="227"/>
                    </a:lnTo>
                    <a:lnTo>
                      <a:pt x="145" y="227"/>
                    </a:lnTo>
                    <a:lnTo>
                      <a:pt x="159" y="226"/>
                    </a:lnTo>
                    <a:lnTo>
                      <a:pt x="159" y="226"/>
                    </a:lnTo>
                    <a:lnTo>
                      <a:pt x="171" y="224"/>
                    </a:lnTo>
                    <a:lnTo>
                      <a:pt x="186" y="221"/>
                    </a:lnTo>
                    <a:lnTo>
                      <a:pt x="199" y="218"/>
                    </a:lnTo>
                    <a:lnTo>
                      <a:pt x="187" y="211"/>
                    </a:lnTo>
                    <a:lnTo>
                      <a:pt x="187" y="211"/>
                    </a:lnTo>
                    <a:lnTo>
                      <a:pt x="172" y="201"/>
                    </a:lnTo>
                    <a:lnTo>
                      <a:pt x="160" y="192"/>
                    </a:lnTo>
                    <a:lnTo>
                      <a:pt x="149" y="182"/>
                    </a:lnTo>
                    <a:lnTo>
                      <a:pt x="139" y="172"/>
                    </a:lnTo>
                    <a:lnTo>
                      <a:pt x="132" y="161"/>
                    </a:lnTo>
                    <a:lnTo>
                      <a:pt x="126" y="150"/>
                    </a:lnTo>
                    <a:lnTo>
                      <a:pt x="122" y="138"/>
                    </a:lnTo>
                    <a:lnTo>
                      <a:pt x="120" y="127"/>
                    </a:lnTo>
                    <a:lnTo>
                      <a:pt x="120" y="127"/>
                    </a:lnTo>
                    <a:lnTo>
                      <a:pt x="119" y="111"/>
                    </a:lnTo>
                    <a:lnTo>
                      <a:pt x="119" y="92"/>
                    </a:lnTo>
                    <a:lnTo>
                      <a:pt x="122" y="73"/>
                    </a:lnTo>
                    <a:lnTo>
                      <a:pt x="124" y="65"/>
                    </a:lnTo>
                    <a:lnTo>
                      <a:pt x="127" y="56"/>
                    </a:lnTo>
                    <a:lnTo>
                      <a:pt x="130" y="47"/>
                    </a:lnTo>
                    <a:lnTo>
                      <a:pt x="134" y="38"/>
                    </a:lnTo>
                    <a:lnTo>
                      <a:pt x="139" y="31"/>
                    </a:lnTo>
                    <a:lnTo>
                      <a:pt x="146" y="24"/>
                    </a:lnTo>
                    <a:lnTo>
                      <a:pt x="152" y="18"/>
                    </a:lnTo>
                    <a:lnTo>
                      <a:pt x="159" y="12"/>
                    </a:lnTo>
                    <a:lnTo>
                      <a:pt x="168" y="7"/>
                    </a:lnTo>
                    <a:lnTo>
                      <a:pt x="178" y="4"/>
                    </a:lnTo>
                    <a:lnTo>
                      <a:pt x="178" y="4"/>
                    </a:lnTo>
                    <a:lnTo>
                      <a:pt x="193" y="1"/>
                    </a:lnTo>
                    <a:lnTo>
                      <a:pt x="209" y="0"/>
                    </a:lnTo>
                    <a:lnTo>
                      <a:pt x="209" y="0"/>
                    </a:lnTo>
                    <a:lnTo>
                      <a:pt x="224" y="1"/>
                    </a:lnTo>
                    <a:lnTo>
                      <a:pt x="239" y="4"/>
                    </a:lnTo>
                    <a:lnTo>
                      <a:pt x="252" y="9"/>
                    </a:lnTo>
                    <a:lnTo>
                      <a:pt x="265" y="17"/>
                    </a:lnTo>
                    <a:lnTo>
                      <a:pt x="278" y="27"/>
                    </a:lnTo>
                    <a:lnTo>
                      <a:pt x="288" y="38"/>
                    </a:lnTo>
                    <a:lnTo>
                      <a:pt x="297" y="51"/>
                    </a:lnTo>
                    <a:lnTo>
                      <a:pt x="307" y="66"/>
                    </a:lnTo>
                    <a:lnTo>
                      <a:pt x="307" y="66"/>
                    </a:lnTo>
                    <a:lnTo>
                      <a:pt x="315" y="86"/>
                    </a:lnTo>
                    <a:lnTo>
                      <a:pt x="321" y="103"/>
                    </a:lnTo>
                    <a:lnTo>
                      <a:pt x="322" y="113"/>
                    </a:lnTo>
                    <a:lnTo>
                      <a:pt x="323" y="121"/>
                    </a:lnTo>
                    <a:lnTo>
                      <a:pt x="324" y="129"/>
                    </a:lnTo>
                    <a:lnTo>
                      <a:pt x="323" y="137"/>
                    </a:lnTo>
                    <a:lnTo>
                      <a:pt x="322" y="146"/>
                    </a:lnTo>
                    <a:lnTo>
                      <a:pt x="320" y="153"/>
                    </a:lnTo>
                    <a:lnTo>
                      <a:pt x="318" y="161"/>
                    </a:lnTo>
                    <a:lnTo>
                      <a:pt x="314" y="168"/>
                    </a:lnTo>
                    <a:lnTo>
                      <a:pt x="310" y="177"/>
                    </a:lnTo>
                    <a:lnTo>
                      <a:pt x="306" y="184"/>
                    </a:lnTo>
                    <a:lnTo>
                      <a:pt x="293" y="199"/>
                    </a:lnTo>
                    <a:lnTo>
                      <a:pt x="291" y="201"/>
                    </a:lnTo>
                    <a:lnTo>
                      <a:pt x="284" y="210"/>
                    </a:lnTo>
                    <a:lnTo>
                      <a:pt x="295" y="211"/>
                    </a:lnTo>
                    <a:lnTo>
                      <a:pt x="295" y="211"/>
                    </a:lnTo>
                    <a:lnTo>
                      <a:pt x="312" y="212"/>
                    </a:lnTo>
                    <a:lnTo>
                      <a:pt x="312" y="212"/>
                    </a:lnTo>
                    <a:lnTo>
                      <a:pt x="328" y="211"/>
                    </a:lnTo>
                    <a:lnTo>
                      <a:pt x="344" y="209"/>
                    </a:lnTo>
                    <a:lnTo>
                      <a:pt x="344" y="209"/>
                    </a:lnTo>
                    <a:lnTo>
                      <a:pt x="366" y="205"/>
                    </a:lnTo>
                    <a:lnTo>
                      <a:pt x="366" y="205"/>
                    </a:lnTo>
                    <a:lnTo>
                      <a:pt x="410" y="196"/>
                    </a:lnTo>
                    <a:lnTo>
                      <a:pt x="432" y="191"/>
                    </a:lnTo>
                    <a:lnTo>
                      <a:pt x="453" y="185"/>
                    </a:lnTo>
                    <a:lnTo>
                      <a:pt x="453" y="185"/>
                    </a:lnTo>
                    <a:lnTo>
                      <a:pt x="467" y="180"/>
                    </a:lnTo>
                    <a:lnTo>
                      <a:pt x="482" y="174"/>
                    </a:lnTo>
                    <a:lnTo>
                      <a:pt x="498" y="166"/>
                    </a:lnTo>
                    <a:lnTo>
                      <a:pt x="513" y="157"/>
                    </a:lnTo>
                    <a:lnTo>
                      <a:pt x="528" y="147"/>
                    </a:lnTo>
                    <a:lnTo>
                      <a:pt x="534" y="142"/>
                    </a:lnTo>
                    <a:lnTo>
                      <a:pt x="540" y="135"/>
                    </a:lnTo>
                    <a:lnTo>
                      <a:pt x="545" y="129"/>
                    </a:lnTo>
                    <a:lnTo>
                      <a:pt x="549" y="122"/>
                    </a:lnTo>
                    <a:lnTo>
                      <a:pt x="553" y="115"/>
                    </a:lnTo>
                    <a:lnTo>
                      <a:pt x="555" y="106"/>
                    </a:lnTo>
                    <a:lnTo>
                      <a:pt x="555" y="106"/>
                    </a:lnTo>
                    <a:lnTo>
                      <a:pt x="557" y="103"/>
                    </a:lnTo>
                    <a:lnTo>
                      <a:pt x="558" y="100"/>
                    </a:lnTo>
                    <a:lnTo>
                      <a:pt x="560" y="98"/>
                    </a:lnTo>
                    <a:lnTo>
                      <a:pt x="562" y="96"/>
                    </a:lnTo>
                    <a:lnTo>
                      <a:pt x="567" y="95"/>
                    </a:lnTo>
                    <a:lnTo>
                      <a:pt x="570" y="94"/>
                    </a:lnTo>
                    <a:lnTo>
                      <a:pt x="570" y="94"/>
                    </a:lnTo>
                    <a:lnTo>
                      <a:pt x="575" y="95"/>
                    </a:lnTo>
                    <a:lnTo>
                      <a:pt x="579" y="96"/>
                    </a:lnTo>
                    <a:lnTo>
                      <a:pt x="584" y="99"/>
                    </a:lnTo>
                    <a:lnTo>
                      <a:pt x="587" y="102"/>
                    </a:lnTo>
                    <a:lnTo>
                      <a:pt x="587" y="102"/>
                    </a:lnTo>
                    <a:lnTo>
                      <a:pt x="588" y="104"/>
                    </a:lnTo>
                    <a:lnTo>
                      <a:pt x="590" y="107"/>
                    </a:lnTo>
                    <a:lnTo>
                      <a:pt x="590" y="113"/>
                    </a:lnTo>
                    <a:lnTo>
                      <a:pt x="590" y="117"/>
                    </a:lnTo>
                    <a:lnTo>
                      <a:pt x="590" y="117"/>
                    </a:lnTo>
                    <a:lnTo>
                      <a:pt x="587" y="128"/>
                    </a:lnTo>
                    <a:lnTo>
                      <a:pt x="582" y="138"/>
                    </a:lnTo>
                    <a:lnTo>
                      <a:pt x="576" y="149"/>
                    </a:lnTo>
                    <a:lnTo>
                      <a:pt x="570" y="157"/>
                    </a:lnTo>
                    <a:lnTo>
                      <a:pt x="562" y="165"/>
                    </a:lnTo>
                    <a:lnTo>
                      <a:pt x="554" y="174"/>
                    </a:lnTo>
                    <a:lnTo>
                      <a:pt x="544" y="181"/>
                    </a:lnTo>
                    <a:lnTo>
                      <a:pt x="534" y="187"/>
                    </a:lnTo>
                    <a:lnTo>
                      <a:pt x="524" y="193"/>
                    </a:lnTo>
                    <a:lnTo>
                      <a:pt x="513" y="199"/>
                    </a:lnTo>
                    <a:lnTo>
                      <a:pt x="491" y="209"/>
                    </a:lnTo>
                    <a:lnTo>
                      <a:pt x="469" y="217"/>
                    </a:lnTo>
                    <a:lnTo>
                      <a:pt x="447" y="224"/>
                    </a:lnTo>
                    <a:lnTo>
                      <a:pt x="447" y="224"/>
                    </a:lnTo>
                    <a:lnTo>
                      <a:pt x="410" y="235"/>
                    </a:lnTo>
                    <a:lnTo>
                      <a:pt x="376" y="242"/>
                    </a:lnTo>
                    <a:lnTo>
                      <a:pt x="359" y="245"/>
                    </a:lnTo>
                    <a:lnTo>
                      <a:pt x="344" y="246"/>
                    </a:lnTo>
                    <a:lnTo>
                      <a:pt x="328" y="247"/>
                    </a:lnTo>
                    <a:lnTo>
                      <a:pt x="314" y="248"/>
                    </a:lnTo>
                    <a:lnTo>
                      <a:pt x="314" y="248"/>
                    </a:lnTo>
                    <a:lnTo>
                      <a:pt x="314" y="248"/>
                    </a:lnTo>
                    <a:lnTo>
                      <a:pt x="296" y="247"/>
                    </a:lnTo>
                    <a:lnTo>
                      <a:pt x="279" y="245"/>
                    </a:lnTo>
                    <a:lnTo>
                      <a:pt x="262" y="242"/>
                    </a:lnTo>
                    <a:lnTo>
                      <a:pt x="247" y="238"/>
                    </a:lnTo>
                    <a:lnTo>
                      <a:pt x="245" y="238"/>
                    </a:lnTo>
                    <a:lnTo>
                      <a:pt x="243" y="239"/>
                    </a:lnTo>
                    <a:lnTo>
                      <a:pt x="243" y="239"/>
                    </a:lnTo>
                    <a:lnTo>
                      <a:pt x="231" y="244"/>
                    </a:lnTo>
                    <a:lnTo>
                      <a:pt x="220" y="249"/>
                    </a:lnTo>
                    <a:lnTo>
                      <a:pt x="209" y="253"/>
                    </a:lnTo>
                    <a:lnTo>
                      <a:pt x="197" y="256"/>
                    </a:lnTo>
                    <a:lnTo>
                      <a:pt x="186" y="259"/>
                    </a:lnTo>
                    <a:lnTo>
                      <a:pt x="174" y="261"/>
                    </a:lnTo>
                    <a:lnTo>
                      <a:pt x="163" y="262"/>
                    </a:lnTo>
                    <a:lnTo>
                      <a:pt x="152" y="263"/>
                    </a:lnTo>
                    <a:lnTo>
                      <a:pt x="152" y="263"/>
                    </a:lnTo>
                    <a:close/>
                    <a:moveTo>
                      <a:pt x="204" y="37"/>
                    </a:moveTo>
                    <a:lnTo>
                      <a:pt x="204" y="37"/>
                    </a:lnTo>
                    <a:lnTo>
                      <a:pt x="196" y="38"/>
                    </a:lnTo>
                    <a:lnTo>
                      <a:pt x="188" y="40"/>
                    </a:lnTo>
                    <a:lnTo>
                      <a:pt x="180" y="43"/>
                    </a:lnTo>
                    <a:lnTo>
                      <a:pt x="171" y="50"/>
                    </a:lnTo>
                    <a:lnTo>
                      <a:pt x="165" y="57"/>
                    </a:lnTo>
                    <a:lnTo>
                      <a:pt x="160" y="66"/>
                    </a:lnTo>
                    <a:lnTo>
                      <a:pt x="157" y="79"/>
                    </a:lnTo>
                    <a:lnTo>
                      <a:pt x="155" y="92"/>
                    </a:lnTo>
                    <a:lnTo>
                      <a:pt x="155" y="92"/>
                    </a:lnTo>
                    <a:lnTo>
                      <a:pt x="155" y="101"/>
                    </a:lnTo>
                    <a:lnTo>
                      <a:pt x="156" y="110"/>
                    </a:lnTo>
                    <a:lnTo>
                      <a:pt x="157" y="118"/>
                    </a:lnTo>
                    <a:lnTo>
                      <a:pt x="159" y="125"/>
                    </a:lnTo>
                    <a:lnTo>
                      <a:pt x="161" y="132"/>
                    </a:lnTo>
                    <a:lnTo>
                      <a:pt x="164" y="139"/>
                    </a:lnTo>
                    <a:lnTo>
                      <a:pt x="172" y="151"/>
                    </a:lnTo>
                    <a:lnTo>
                      <a:pt x="182" y="161"/>
                    </a:lnTo>
                    <a:lnTo>
                      <a:pt x="192" y="170"/>
                    </a:lnTo>
                    <a:lnTo>
                      <a:pt x="202" y="178"/>
                    </a:lnTo>
                    <a:lnTo>
                      <a:pt x="214" y="185"/>
                    </a:lnTo>
                    <a:lnTo>
                      <a:pt x="214" y="185"/>
                    </a:lnTo>
                    <a:lnTo>
                      <a:pt x="226" y="191"/>
                    </a:lnTo>
                    <a:lnTo>
                      <a:pt x="239" y="196"/>
                    </a:lnTo>
                    <a:lnTo>
                      <a:pt x="242" y="197"/>
                    </a:lnTo>
                    <a:lnTo>
                      <a:pt x="244" y="196"/>
                    </a:lnTo>
                    <a:lnTo>
                      <a:pt x="244" y="196"/>
                    </a:lnTo>
                    <a:lnTo>
                      <a:pt x="253" y="189"/>
                    </a:lnTo>
                    <a:lnTo>
                      <a:pt x="260" y="182"/>
                    </a:lnTo>
                    <a:lnTo>
                      <a:pt x="260" y="182"/>
                    </a:lnTo>
                    <a:lnTo>
                      <a:pt x="272" y="168"/>
                    </a:lnTo>
                    <a:lnTo>
                      <a:pt x="279" y="155"/>
                    </a:lnTo>
                    <a:lnTo>
                      <a:pt x="282" y="149"/>
                    </a:lnTo>
                    <a:lnTo>
                      <a:pt x="284" y="142"/>
                    </a:lnTo>
                    <a:lnTo>
                      <a:pt x="286" y="135"/>
                    </a:lnTo>
                    <a:lnTo>
                      <a:pt x="287" y="128"/>
                    </a:lnTo>
                    <a:lnTo>
                      <a:pt x="287" y="122"/>
                    </a:lnTo>
                    <a:lnTo>
                      <a:pt x="286" y="116"/>
                    </a:lnTo>
                    <a:lnTo>
                      <a:pt x="285" y="108"/>
                    </a:lnTo>
                    <a:lnTo>
                      <a:pt x="283" y="102"/>
                    </a:lnTo>
                    <a:lnTo>
                      <a:pt x="278" y="88"/>
                    </a:lnTo>
                    <a:lnTo>
                      <a:pt x="270" y="73"/>
                    </a:lnTo>
                    <a:lnTo>
                      <a:pt x="270" y="73"/>
                    </a:lnTo>
                    <a:lnTo>
                      <a:pt x="263" y="66"/>
                    </a:lnTo>
                    <a:lnTo>
                      <a:pt x="256" y="59"/>
                    </a:lnTo>
                    <a:lnTo>
                      <a:pt x="249" y="53"/>
                    </a:lnTo>
                    <a:lnTo>
                      <a:pt x="241" y="48"/>
                    </a:lnTo>
                    <a:lnTo>
                      <a:pt x="231" y="43"/>
                    </a:lnTo>
                    <a:lnTo>
                      <a:pt x="223" y="40"/>
                    </a:lnTo>
                    <a:lnTo>
                      <a:pt x="214" y="38"/>
                    </a:lnTo>
                    <a:lnTo>
                      <a:pt x="204" y="37"/>
                    </a:lnTo>
                    <a:lnTo>
                      <a:pt x="204" y="37"/>
                    </a:lnTo>
                    <a:close/>
                  </a:path>
                </a:pathLst>
              </a:custGeom>
              <a:solidFill>
                <a:srgbClr val="1E5AA4"/>
              </a:solidFill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88" name="Freeform 287"/>
              <p:cNvSpPr/>
              <p:nvPr/>
            </p:nvSpPr>
            <p:spPr bwMode="auto">
              <a:xfrm>
                <a:off x="2338388" y="2205038"/>
                <a:ext cx="153988" cy="179388"/>
              </a:xfrm>
              <a:custGeom>
                <a:avLst/>
                <a:gdLst/>
                <a:ahLst/>
                <a:cxnLst>
                  <a:cxn ang="0">
                    <a:pos x="273" y="340"/>
                  </a:cxn>
                  <a:cxn ang="0">
                    <a:pos x="263" y="337"/>
                  </a:cxn>
                  <a:cxn ang="0">
                    <a:pos x="259" y="333"/>
                  </a:cxn>
                  <a:cxn ang="0">
                    <a:pos x="256" y="326"/>
                  </a:cxn>
                  <a:cxn ang="0">
                    <a:pos x="255" y="319"/>
                  </a:cxn>
                  <a:cxn ang="0">
                    <a:pos x="253" y="317"/>
                  </a:cxn>
                  <a:cxn ang="0">
                    <a:pos x="250" y="316"/>
                  </a:cxn>
                  <a:cxn ang="0">
                    <a:pos x="246" y="308"/>
                  </a:cxn>
                  <a:cxn ang="0">
                    <a:pos x="244" y="298"/>
                  </a:cxn>
                  <a:cxn ang="0">
                    <a:pos x="242" y="288"/>
                  </a:cxn>
                  <a:cxn ang="0">
                    <a:pos x="236" y="260"/>
                  </a:cxn>
                  <a:cxn ang="0">
                    <a:pos x="233" y="253"/>
                  </a:cxn>
                  <a:cxn ang="0">
                    <a:pos x="221" y="231"/>
                  </a:cxn>
                  <a:cxn ang="0">
                    <a:pos x="215" y="222"/>
                  </a:cxn>
                  <a:cxn ang="0">
                    <a:pos x="210" y="213"/>
                  </a:cxn>
                  <a:cxn ang="0">
                    <a:pos x="203" y="195"/>
                  </a:cxn>
                  <a:cxn ang="0">
                    <a:pos x="194" y="174"/>
                  </a:cxn>
                  <a:cxn ang="0">
                    <a:pos x="191" y="168"/>
                  </a:cxn>
                  <a:cxn ang="0">
                    <a:pos x="175" y="146"/>
                  </a:cxn>
                  <a:cxn ang="0">
                    <a:pos x="157" y="125"/>
                  </a:cxn>
                  <a:cxn ang="0">
                    <a:pos x="138" y="106"/>
                  </a:cxn>
                  <a:cxn ang="0">
                    <a:pos x="93" y="73"/>
                  </a:cxn>
                  <a:cxn ang="0">
                    <a:pos x="41" y="46"/>
                  </a:cxn>
                  <a:cxn ang="0">
                    <a:pos x="13" y="36"/>
                  </a:cxn>
                  <a:cxn ang="0">
                    <a:pos x="6" y="32"/>
                  </a:cxn>
                  <a:cxn ang="0">
                    <a:pos x="2" y="27"/>
                  </a:cxn>
                  <a:cxn ang="0">
                    <a:pos x="0" y="15"/>
                  </a:cxn>
                  <a:cxn ang="0">
                    <a:pos x="2" y="9"/>
                  </a:cxn>
                  <a:cxn ang="0">
                    <a:pos x="10" y="2"/>
                  </a:cxn>
                  <a:cxn ang="0">
                    <a:pos x="15" y="0"/>
                  </a:cxn>
                  <a:cxn ang="0">
                    <a:pos x="21" y="1"/>
                  </a:cxn>
                  <a:cxn ang="0">
                    <a:pos x="50" y="11"/>
                  </a:cxn>
                  <a:cxn ang="0">
                    <a:pos x="101" y="36"/>
                  </a:cxn>
                  <a:cxn ang="0">
                    <a:pos x="146" y="66"/>
                  </a:cxn>
                  <a:cxn ang="0">
                    <a:pos x="184" y="101"/>
                  </a:cxn>
                  <a:cxn ang="0">
                    <a:pos x="201" y="121"/>
                  </a:cxn>
                  <a:cxn ang="0">
                    <a:pos x="214" y="142"/>
                  </a:cxn>
                  <a:cxn ang="0">
                    <a:pos x="226" y="166"/>
                  </a:cxn>
                  <a:cxn ang="0">
                    <a:pos x="239" y="194"/>
                  </a:cxn>
                  <a:cxn ang="0">
                    <a:pos x="257" y="219"/>
                  </a:cxn>
                  <a:cxn ang="0">
                    <a:pos x="263" y="226"/>
                  </a:cxn>
                  <a:cxn ang="0">
                    <a:pos x="271" y="243"/>
                  </a:cxn>
                  <a:cxn ang="0">
                    <a:pos x="276" y="263"/>
                  </a:cxn>
                  <a:cxn ang="0">
                    <a:pos x="281" y="293"/>
                  </a:cxn>
                  <a:cxn ang="0">
                    <a:pos x="282" y="296"/>
                  </a:cxn>
                  <a:cxn ang="0">
                    <a:pos x="287" y="302"/>
                  </a:cxn>
                  <a:cxn ang="0">
                    <a:pos x="291" y="314"/>
                  </a:cxn>
                  <a:cxn ang="0">
                    <a:pos x="291" y="322"/>
                  </a:cxn>
                  <a:cxn ang="0">
                    <a:pos x="290" y="329"/>
                  </a:cxn>
                  <a:cxn ang="0">
                    <a:pos x="286" y="336"/>
                  </a:cxn>
                  <a:cxn ang="0">
                    <a:pos x="279" y="339"/>
                  </a:cxn>
                  <a:cxn ang="0">
                    <a:pos x="273" y="340"/>
                  </a:cxn>
                </a:cxnLst>
                <a:rect l="0" t="0" r="r" b="b"/>
                <a:pathLst>
                  <a:path w="291" h="340">
                    <a:moveTo>
                      <a:pt x="273" y="340"/>
                    </a:moveTo>
                    <a:lnTo>
                      <a:pt x="273" y="340"/>
                    </a:lnTo>
                    <a:lnTo>
                      <a:pt x="266" y="339"/>
                    </a:lnTo>
                    <a:lnTo>
                      <a:pt x="263" y="337"/>
                    </a:lnTo>
                    <a:lnTo>
                      <a:pt x="261" y="336"/>
                    </a:lnTo>
                    <a:lnTo>
                      <a:pt x="259" y="333"/>
                    </a:lnTo>
                    <a:lnTo>
                      <a:pt x="257" y="329"/>
                    </a:lnTo>
                    <a:lnTo>
                      <a:pt x="256" y="326"/>
                    </a:lnTo>
                    <a:lnTo>
                      <a:pt x="255" y="322"/>
                    </a:lnTo>
                    <a:lnTo>
                      <a:pt x="255" y="319"/>
                    </a:lnTo>
                    <a:lnTo>
                      <a:pt x="253" y="317"/>
                    </a:lnTo>
                    <a:lnTo>
                      <a:pt x="253" y="317"/>
                    </a:lnTo>
                    <a:lnTo>
                      <a:pt x="250" y="316"/>
                    </a:lnTo>
                    <a:lnTo>
                      <a:pt x="250" y="316"/>
                    </a:lnTo>
                    <a:lnTo>
                      <a:pt x="247" y="312"/>
                    </a:lnTo>
                    <a:lnTo>
                      <a:pt x="246" y="308"/>
                    </a:lnTo>
                    <a:lnTo>
                      <a:pt x="246" y="308"/>
                    </a:lnTo>
                    <a:lnTo>
                      <a:pt x="244" y="298"/>
                    </a:lnTo>
                    <a:lnTo>
                      <a:pt x="242" y="288"/>
                    </a:lnTo>
                    <a:lnTo>
                      <a:pt x="242" y="288"/>
                    </a:lnTo>
                    <a:lnTo>
                      <a:pt x="240" y="275"/>
                    </a:lnTo>
                    <a:lnTo>
                      <a:pt x="236" y="260"/>
                    </a:lnTo>
                    <a:lnTo>
                      <a:pt x="236" y="260"/>
                    </a:lnTo>
                    <a:lnTo>
                      <a:pt x="233" y="253"/>
                    </a:lnTo>
                    <a:lnTo>
                      <a:pt x="230" y="246"/>
                    </a:lnTo>
                    <a:lnTo>
                      <a:pt x="221" y="231"/>
                    </a:lnTo>
                    <a:lnTo>
                      <a:pt x="221" y="231"/>
                    </a:lnTo>
                    <a:lnTo>
                      <a:pt x="215" y="222"/>
                    </a:lnTo>
                    <a:lnTo>
                      <a:pt x="210" y="213"/>
                    </a:lnTo>
                    <a:lnTo>
                      <a:pt x="210" y="213"/>
                    </a:lnTo>
                    <a:lnTo>
                      <a:pt x="203" y="195"/>
                    </a:lnTo>
                    <a:lnTo>
                      <a:pt x="203" y="195"/>
                    </a:lnTo>
                    <a:lnTo>
                      <a:pt x="197" y="181"/>
                    </a:lnTo>
                    <a:lnTo>
                      <a:pt x="194" y="174"/>
                    </a:lnTo>
                    <a:lnTo>
                      <a:pt x="191" y="168"/>
                    </a:lnTo>
                    <a:lnTo>
                      <a:pt x="191" y="168"/>
                    </a:lnTo>
                    <a:lnTo>
                      <a:pt x="183" y="157"/>
                    </a:lnTo>
                    <a:lnTo>
                      <a:pt x="175" y="146"/>
                    </a:lnTo>
                    <a:lnTo>
                      <a:pt x="167" y="135"/>
                    </a:lnTo>
                    <a:lnTo>
                      <a:pt x="157" y="125"/>
                    </a:lnTo>
                    <a:lnTo>
                      <a:pt x="148" y="116"/>
                    </a:lnTo>
                    <a:lnTo>
                      <a:pt x="138" y="106"/>
                    </a:lnTo>
                    <a:lnTo>
                      <a:pt x="116" y="89"/>
                    </a:lnTo>
                    <a:lnTo>
                      <a:pt x="93" y="73"/>
                    </a:lnTo>
                    <a:lnTo>
                      <a:pt x="68" y="59"/>
                    </a:lnTo>
                    <a:lnTo>
                      <a:pt x="41" y="46"/>
                    </a:lnTo>
                    <a:lnTo>
                      <a:pt x="13" y="36"/>
                    </a:lnTo>
                    <a:lnTo>
                      <a:pt x="13" y="36"/>
                    </a:lnTo>
                    <a:lnTo>
                      <a:pt x="9" y="35"/>
                    </a:lnTo>
                    <a:lnTo>
                      <a:pt x="6" y="32"/>
                    </a:lnTo>
                    <a:lnTo>
                      <a:pt x="4" y="30"/>
                    </a:lnTo>
                    <a:lnTo>
                      <a:pt x="2" y="27"/>
                    </a:lnTo>
                    <a:lnTo>
                      <a:pt x="0" y="22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2" y="9"/>
                    </a:lnTo>
                    <a:lnTo>
                      <a:pt x="5" y="5"/>
                    </a:lnTo>
                    <a:lnTo>
                      <a:pt x="10" y="2"/>
                    </a:lnTo>
                    <a:lnTo>
                      <a:pt x="12" y="1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50" y="11"/>
                    </a:lnTo>
                    <a:lnTo>
                      <a:pt x="76" y="24"/>
                    </a:lnTo>
                    <a:lnTo>
                      <a:pt x="101" y="36"/>
                    </a:lnTo>
                    <a:lnTo>
                      <a:pt x="124" y="51"/>
                    </a:lnTo>
                    <a:lnTo>
                      <a:pt x="146" y="66"/>
                    </a:lnTo>
                    <a:lnTo>
                      <a:pt x="166" y="83"/>
                    </a:lnTo>
                    <a:lnTo>
                      <a:pt x="184" y="101"/>
                    </a:lnTo>
                    <a:lnTo>
                      <a:pt x="201" y="121"/>
                    </a:lnTo>
                    <a:lnTo>
                      <a:pt x="201" y="121"/>
                    </a:lnTo>
                    <a:lnTo>
                      <a:pt x="208" y="131"/>
                    </a:lnTo>
                    <a:lnTo>
                      <a:pt x="214" y="142"/>
                    </a:lnTo>
                    <a:lnTo>
                      <a:pt x="226" y="166"/>
                    </a:lnTo>
                    <a:lnTo>
                      <a:pt x="226" y="166"/>
                    </a:lnTo>
                    <a:lnTo>
                      <a:pt x="232" y="180"/>
                    </a:lnTo>
                    <a:lnTo>
                      <a:pt x="239" y="194"/>
                    </a:lnTo>
                    <a:lnTo>
                      <a:pt x="247" y="208"/>
                    </a:lnTo>
                    <a:lnTo>
                      <a:pt x="257" y="219"/>
                    </a:lnTo>
                    <a:lnTo>
                      <a:pt x="257" y="219"/>
                    </a:lnTo>
                    <a:lnTo>
                      <a:pt x="263" y="226"/>
                    </a:lnTo>
                    <a:lnTo>
                      <a:pt x="267" y="234"/>
                    </a:lnTo>
                    <a:lnTo>
                      <a:pt x="271" y="243"/>
                    </a:lnTo>
                    <a:lnTo>
                      <a:pt x="274" y="253"/>
                    </a:lnTo>
                    <a:lnTo>
                      <a:pt x="276" y="263"/>
                    </a:lnTo>
                    <a:lnTo>
                      <a:pt x="278" y="274"/>
                    </a:lnTo>
                    <a:lnTo>
                      <a:pt x="281" y="293"/>
                    </a:lnTo>
                    <a:lnTo>
                      <a:pt x="281" y="295"/>
                    </a:lnTo>
                    <a:lnTo>
                      <a:pt x="282" y="296"/>
                    </a:lnTo>
                    <a:lnTo>
                      <a:pt x="282" y="296"/>
                    </a:lnTo>
                    <a:lnTo>
                      <a:pt x="287" y="302"/>
                    </a:lnTo>
                    <a:lnTo>
                      <a:pt x="289" y="308"/>
                    </a:lnTo>
                    <a:lnTo>
                      <a:pt x="291" y="314"/>
                    </a:lnTo>
                    <a:lnTo>
                      <a:pt x="291" y="322"/>
                    </a:lnTo>
                    <a:lnTo>
                      <a:pt x="291" y="322"/>
                    </a:lnTo>
                    <a:lnTo>
                      <a:pt x="291" y="326"/>
                    </a:lnTo>
                    <a:lnTo>
                      <a:pt x="290" y="329"/>
                    </a:lnTo>
                    <a:lnTo>
                      <a:pt x="288" y="333"/>
                    </a:lnTo>
                    <a:lnTo>
                      <a:pt x="286" y="336"/>
                    </a:lnTo>
                    <a:lnTo>
                      <a:pt x="282" y="337"/>
                    </a:lnTo>
                    <a:lnTo>
                      <a:pt x="279" y="339"/>
                    </a:lnTo>
                    <a:lnTo>
                      <a:pt x="273" y="340"/>
                    </a:lnTo>
                    <a:lnTo>
                      <a:pt x="273" y="340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89" name="Freeform 288"/>
              <p:cNvSpPr/>
              <p:nvPr/>
            </p:nvSpPr>
            <p:spPr bwMode="auto">
              <a:xfrm>
                <a:off x="2679700" y="2560638"/>
                <a:ext cx="160338" cy="195263"/>
              </a:xfrm>
              <a:custGeom>
                <a:avLst/>
                <a:gdLst/>
                <a:ahLst/>
                <a:cxnLst>
                  <a:cxn ang="0">
                    <a:pos x="287" y="368"/>
                  </a:cxn>
                  <a:cxn ang="0">
                    <a:pos x="277" y="366"/>
                  </a:cxn>
                  <a:cxn ang="0">
                    <a:pos x="273" y="362"/>
                  </a:cxn>
                  <a:cxn ang="0">
                    <a:pos x="270" y="355"/>
                  </a:cxn>
                  <a:cxn ang="0">
                    <a:pos x="269" y="351"/>
                  </a:cxn>
                  <a:cxn ang="0">
                    <a:pos x="268" y="325"/>
                  </a:cxn>
                  <a:cxn ang="0">
                    <a:pos x="262" y="297"/>
                  </a:cxn>
                  <a:cxn ang="0">
                    <a:pos x="246" y="240"/>
                  </a:cxn>
                  <a:cxn ang="0">
                    <a:pos x="220" y="187"/>
                  </a:cxn>
                  <a:cxn ang="0">
                    <a:pos x="205" y="165"/>
                  </a:cxn>
                  <a:cxn ang="0">
                    <a:pos x="188" y="144"/>
                  </a:cxn>
                  <a:cxn ang="0">
                    <a:pos x="169" y="123"/>
                  </a:cxn>
                  <a:cxn ang="0">
                    <a:pos x="137" y="92"/>
                  </a:cxn>
                  <a:cxn ang="0">
                    <a:pos x="114" y="74"/>
                  </a:cxn>
                  <a:cxn ang="0">
                    <a:pos x="101" y="65"/>
                  </a:cxn>
                  <a:cxn ang="0">
                    <a:pos x="70" y="52"/>
                  </a:cxn>
                  <a:cxn ang="0">
                    <a:pos x="39" y="44"/>
                  </a:cxn>
                  <a:cxn ang="0">
                    <a:pos x="12" y="37"/>
                  </a:cxn>
                  <a:cxn ang="0">
                    <a:pos x="8" y="34"/>
                  </a:cxn>
                  <a:cxn ang="0">
                    <a:pos x="3" y="30"/>
                  </a:cxn>
                  <a:cxn ang="0">
                    <a:pos x="0" y="22"/>
                  </a:cxn>
                  <a:cxn ang="0">
                    <a:pos x="0" y="16"/>
                  </a:cxn>
                  <a:cxn ang="0">
                    <a:pos x="4" y="6"/>
                  </a:cxn>
                  <a:cxn ang="0">
                    <a:pos x="12" y="1"/>
                  </a:cxn>
                  <a:cxn ang="0">
                    <a:pos x="16" y="0"/>
                  </a:cxn>
                  <a:cxn ang="0">
                    <a:pos x="22" y="1"/>
                  </a:cxn>
                  <a:cxn ang="0">
                    <a:pos x="51" y="10"/>
                  </a:cxn>
                  <a:cxn ang="0">
                    <a:pos x="92" y="22"/>
                  </a:cxn>
                  <a:cxn ang="0">
                    <a:pos x="112" y="30"/>
                  </a:cxn>
                  <a:cxn ang="0">
                    <a:pos x="131" y="43"/>
                  </a:cxn>
                  <a:cxn ang="0">
                    <a:pos x="159" y="64"/>
                  </a:cxn>
                  <a:cxn ang="0">
                    <a:pos x="205" y="108"/>
                  </a:cxn>
                  <a:cxn ang="0">
                    <a:pos x="223" y="128"/>
                  </a:cxn>
                  <a:cxn ang="0">
                    <a:pos x="256" y="178"/>
                  </a:cxn>
                  <a:cxn ang="0">
                    <a:pos x="281" y="233"/>
                  </a:cxn>
                  <a:cxn ang="0">
                    <a:pos x="298" y="290"/>
                  </a:cxn>
                  <a:cxn ang="0">
                    <a:pos x="304" y="331"/>
                  </a:cxn>
                  <a:cxn ang="0">
                    <a:pos x="305" y="345"/>
                  </a:cxn>
                  <a:cxn ang="0">
                    <a:pos x="305" y="351"/>
                  </a:cxn>
                  <a:cxn ang="0">
                    <a:pos x="304" y="359"/>
                  </a:cxn>
                  <a:cxn ang="0">
                    <a:pos x="300" y="364"/>
                  </a:cxn>
                  <a:cxn ang="0">
                    <a:pos x="293" y="367"/>
                  </a:cxn>
                  <a:cxn ang="0">
                    <a:pos x="287" y="368"/>
                  </a:cxn>
                </a:cxnLst>
                <a:rect l="0" t="0" r="r" b="b"/>
                <a:pathLst>
                  <a:path w="305" h="368">
                    <a:moveTo>
                      <a:pt x="287" y="368"/>
                    </a:moveTo>
                    <a:lnTo>
                      <a:pt x="287" y="368"/>
                    </a:lnTo>
                    <a:lnTo>
                      <a:pt x="280" y="367"/>
                    </a:lnTo>
                    <a:lnTo>
                      <a:pt x="277" y="366"/>
                    </a:lnTo>
                    <a:lnTo>
                      <a:pt x="275" y="364"/>
                    </a:lnTo>
                    <a:lnTo>
                      <a:pt x="273" y="362"/>
                    </a:lnTo>
                    <a:lnTo>
                      <a:pt x="271" y="359"/>
                    </a:lnTo>
                    <a:lnTo>
                      <a:pt x="270" y="355"/>
                    </a:lnTo>
                    <a:lnTo>
                      <a:pt x="269" y="351"/>
                    </a:lnTo>
                    <a:lnTo>
                      <a:pt x="269" y="351"/>
                    </a:lnTo>
                    <a:lnTo>
                      <a:pt x="269" y="338"/>
                    </a:lnTo>
                    <a:lnTo>
                      <a:pt x="268" y="325"/>
                    </a:lnTo>
                    <a:lnTo>
                      <a:pt x="265" y="310"/>
                    </a:lnTo>
                    <a:lnTo>
                      <a:pt x="262" y="297"/>
                    </a:lnTo>
                    <a:lnTo>
                      <a:pt x="255" y="269"/>
                    </a:lnTo>
                    <a:lnTo>
                      <a:pt x="246" y="240"/>
                    </a:lnTo>
                    <a:lnTo>
                      <a:pt x="234" y="213"/>
                    </a:lnTo>
                    <a:lnTo>
                      <a:pt x="220" y="187"/>
                    </a:lnTo>
                    <a:lnTo>
                      <a:pt x="213" y="176"/>
                    </a:lnTo>
                    <a:lnTo>
                      <a:pt x="205" y="165"/>
                    </a:lnTo>
                    <a:lnTo>
                      <a:pt x="197" y="153"/>
                    </a:lnTo>
                    <a:lnTo>
                      <a:pt x="188" y="144"/>
                    </a:lnTo>
                    <a:lnTo>
                      <a:pt x="188" y="144"/>
                    </a:lnTo>
                    <a:lnTo>
                      <a:pt x="169" y="123"/>
                    </a:lnTo>
                    <a:lnTo>
                      <a:pt x="149" y="103"/>
                    </a:lnTo>
                    <a:lnTo>
                      <a:pt x="137" y="92"/>
                    </a:lnTo>
                    <a:lnTo>
                      <a:pt x="126" y="83"/>
                    </a:lnTo>
                    <a:lnTo>
                      <a:pt x="114" y="74"/>
                    </a:lnTo>
                    <a:lnTo>
                      <a:pt x="101" y="65"/>
                    </a:lnTo>
                    <a:lnTo>
                      <a:pt x="101" y="65"/>
                    </a:lnTo>
                    <a:lnTo>
                      <a:pt x="86" y="58"/>
                    </a:lnTo>
                    <a:lnTo>
                      <a:pt x="70" y="52"/>
                    </a:lnTo>
                    <a:lnTo>
                      <a:pt x="55" y="48"/>
                    </a:lnTo>
                    <a:lnTo>
                      <a:pt x="39" y="44"/>
                    </a:lnTo>
                    <a:lnTo>
                      <a:pt x="39" y="44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8" y="34"/>
                    </a:lnTo>
                    <a:lnTo>
                      <a:pt x="5" y="32"/>
                    </a:lnTo>
                    <a:lnTo>
                      <a:pt x="3" y="30"/>
                    </a:lnTo>
                    <a:lnTo>
                      <a:pt x="1" y="28"/>
                    </a:lnTo>
                    <a:lnTo>
                      <a:pt x="0" y="22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" y="11"/>
                    </a:lnTo>
                    <a:lnTo>
                      <a:pt x="4" y="6"/>
                    </a:lnTo>
                    <a:lnTo>
                      <a:pt x="9" y="2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51" y="10"/>
                    </a:lnTo>
                    <a:lnTo>
                      <a:pt x="51" y="10"/>
                    </a:lnTo>
                    <a:lnTo>
                      <a:pt x="71" y="16"/>
                    </a:lnTo>
                    <a:lnTo>
                      <a:pt x="92" y="22"/>
                    </a:lnTo>
                    <a:lnTo>
                      <a:pt x="102" y="26"/>
                    </a:lnTo>
                    <a:lnTo>
                      <a:pt x="112" y="30"/>
                    </a:lnTo>
                    <a:lnTo>
                      <a:pt x="122" y="37"/>
                    </a:lnTo>
                    <a:lnTo>
                      <a:pt x="131" y="43"/>
                    </a:lnTo>
                    <a:lnTo>
                      <a:pt x="131" y="43"/>
                    </a:lnTo>
                    <a:lnTo>
                      <a:pt x="159" y="64"/>
                    </a:lnTo>
                    <a:lnTo>
                      <a:pt x="184" y="86"/>
                    </a:lnTo>
                    <a:lnTo>
                      <a:pt x="205" y="108"/>
                    </a:lnTo>
                    <a:lnTo>
                      <a:pt x="223" y="128"/>
                    </a:lnTo>
                    <a:lnTo>
                      <a:pt x="223" y="128"/>
                    </a:lnTo>
                    <a:lnTo>
                      <a:pt x="241" y="152"/>
                    </a:lnTo>
                    <a:lnTo>
                      <a:pt x="256" y="178"/>
                    </a:lnTo>
                    <a:lnTo>
                      <a:pt x="270" y="205"/>
                    </a:lnTo>
                    <a:lnTo>
                      <a:pt x="281" y="233"/>
                    </a:lnTo>
                    <a:lnTo>
                      <a:pt x="290" y="262"/>
                    </a:lnTo>
                    <a:lnTo>
                      <a:pt x="298" y="290"/>
                    </a:lnTo>
                    <a:lnTo>
                      <a:pt x="303" y="317"/>
                    </a:lnTo>
                    <a:lnTo>
                      <a:pt x="304" y="331"/>
                    </a:lnTo>
                    <a:lnTo>
                      <a:pt x="305" y="344"/>
                    </a:lnTo>
                    <a:lnTo>
                      <a:pt x="305" y="345"/>
                    </a:lnTo>
                    <a:lnTo>
                      <a:pt x="305" y="351"/>
                    </a:lnTo>
                    <a:lnTo>
                      <a:pt x="305" y="351"/>
                    </a:lnTo>
                    <a:lnTo>
                      <a:pt x="305" y="355"/>
                    </a:lnTo>
                    <a:lnTo>
                      <a:pt x="304" y="359"/>
                    </a:lnTo>
                    <a:lnTo>
                      <a:pt x="302" y="362"/>
                    </a:lnTo>
                    <a:lnTo>
                      <a:pt x="300" y="364"/>
                    </a:lnTo>
                    <a:lnTo>
                      <a:pt x="296" y="366"/>
                    </a:lnTo>
                    <a:lnTo>
                      <a:pt x="293" y="367"/>
                    </a:lnTo>
                    <a:lnTo>
                      <a:pt x="287" y="368"/>
                    </a:lnTo>
                    <a:lnTo>
                      <a:pt x="287" y="368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</p:grpSp>
      </p:grpSp>
      <p:grpSp>
        <p:nvGrpSpPr>
          <p:cNvPr id="290" name="组合 319"/>
          <p:cNvGrpSpPr/>
          <p:nvPr/>
        </p:nvGrpSpPr>
        <p:grpSpPr>
          <a:xfrm>
            <a:off x="9699059" y="4908846"/>
            <a:ext cx="593675" cy="599655"/>
            <a:chOff x="1746814" y="4589712"/>
            <a:chExt cx="889884" cy="898847"/>
          </a:xfrm>
        </p:grpSpPr>
        <p:sp>
          <p:nvSpPr>
            <p:cNvPr id="291" name="椭圆 31"/>
            <p:cNvSpPr/>
            <p:nvPr/>
          </p:nvSpPr>
          <p:spPr>
            <a:xfrm rot="15654318">
              <a:off x="1742332" y="4594194"/>
              <a:ext cx="898847" cy="889884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ahLst/>
              <a:cxnLst>
                <a:cxn ang="0">
                  <a:pos x="connsiteX0-321" y="connsiteY0-322"/>
                </a:cxn>
                <a:cxn ang="0">
                  <a:pos x="connsiteX1-323" y="connsiteY1-324"/>
                </a:cxn>
                <a:cxn ang="0">
                  <a:pos x="connsiteX2-325" y="connsiteY2-326"/>
                </a:cxn>
                <a:cxn ang="0">
                  <a:pos x="connsiteX3-327" y="connsiteY3-328"/>
                </a:cxn>
                <a:cxn ang="0">
                  <a:pos x="connsiteX4-329" y="connsiteY4-330"/>
                </a:cxn>
                <a:cxn ang="0">
                  <a:pos x="connsiteX5-331" y="connsiteY5-33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noFill/>
            <a:ln w="25400" cap="rnd">
              <a:solidFill>
                <a:srgbClr val="1E5AA4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AE7F4F"/>
                </a:solidFill>
              </a:endParaRPr>
            </a:p>
          </p:txBody>
        </p:sp>
        <p:grpSp>
          <p:nvGrpSpPr>
            <p:cNvPr id="292" name="组合 321"/>
            <p:cNvGrpSpPr/>
            <p:nvPr/>
          </p:nvGrpSpPr>
          <p:grpSpPr>
            <a:xfrm>
              <a:off x="1962266" y="4747295"/>
              <a:ext cx="493308" cy="512373"/>
              <a:chOff x="2254250" y="2162175"/>
              <a:chExt cx="657225" cy="682625"/>
            </a:xfrm>
            <a:solidFill>
              <a:schemeClr val="bg1"/>
            </a:solidFill>
          </p:grpSpPr>
          <p:sp>
            <p:nvSpPr>
              <p:cNvPr id="293" name="Freeform 262"/>
              <p:cNvSpPr/>
              <p:nvPr/>
            </p:nvSpPr>
            <p:spPr bwMode="auto">
              <a:xfrm>
                <a:off x="2292350" y="2236788"/>
                <a:ext cx="38100" cy="179388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58" y="7"/>
                  </a:cxn>
                  <a:cxn ang="0">
                    <a:pos x="52" y="16"/>
                  </a:cxn>
                  <a:cxn ang="0">
                    <a:pos x="50" y="36"/>
                  </a:cxn>
                  <a:cxn ang="0">
                    <a:pos x="48" y="64"/>
                  </a:cxn>
                  <a:cxn ang="0">
                    <a:pos x="41" y="122"/>
                  </a:cxn>
                  <a:cxn ang="0">
                    <a:pos x="36" y="150"/>
                  </a:cxn>
                  <a:cxn ang="0">
                    <a:pos x="14" y="245"/>
                  </a:cxn>
                  <a:cxn ang="0">
                    <a:pos x="9" y="267"/>
                  </a:cxn>
                  <a:cxn ang="0">
                    <a:pos x="1" y="311"/>
                  </a:cxn>
                  <a:cxn ang="0">
                    <a:pos x="0" y="333"/>
                  </a:cxn>
                  <a:cxn ang="0">
                    <a:pos x="0" y="335"/>
                  </a:cxn>
                  <a:cxn ang="0">
                    <a:pos x="2" y="338"/>
                  </a:cxn>
                  <a:cxn ang="0">
                    <a:pos x="10" y="338"/>
                  </a:cxn>
                  <a:cxn ang="0">
                    <a:pos x="12" y="338"/>
                  </a:cxn>
                  <a:cxn ang="0">
                    <a:pos x="14" y="335"/>
                  </a:cxn>
                  <a:cxn ang="0">
                    <a:pos x="14" y="331"/>
                  </a:cxn>
                  <a:cxn ang="0">
                    <a:pos x="12" y="328"/>
                  </a:cxn>
                  <a:cxn ang="0">
                    <a:pos x="9" y="328"/>
                  </a:cxn>
                  <a:cxn ang="0">
                    <a:pos x="10" y="310"/>
                  </a:cxn>
                  <a:cxn ang="0">
                    <a:pos x="16" y="272"/>
                  </a:cxn>
                  <a:cxn ang="0">
                    <a:pos x="31" y="215"/>
                  </a:cxn>
                  <a:cxn ang="0">
                    <a:pos x="39" y="178"/>
                  </a:cxn>
                  <a:cxn ang="0">
                    <a:pos x="50" y="118"/>
                  </a:cxn>
                  <a:cxn ang="0">
                    <a:pos x="52" y="98"/>
                  </a:cxn>
                  <a:cxn ang="0">
                    <a:pos x="58" y="54"/>
                  </a:cxn>
                  <a:cxn ang="0">
                    <a:pos x="61" y="24"/>
                  </a:cxn>
                  <a:cxn ang="0">
                    <a:pos x="65" y="14"/>
                  </a:cxn>
                  <a:cxn ang="0">
                    <a:pos x="67" y="15"/>
                  </a:cxn>
                  <a:cxn ang="0">
                    <a:pos x="71" y="13"/>
                  </a:cxn>
                  <a:cxn ang="0">
                    <a:pos x="72" y="4"/>
                  </a:cxn>
                  <a:cxn ang="0">
                    <a:pos x="71" y="2"/>
                  </a:cxn>
                  <a:cxn ang="0">
                    <a:pos x="67" y="0"/>
                  </a:cxn>
                  <a:cxn ang="0">
                    <a:pos x="65" y="0"/>
                  </a:cxn>
                </a:cxnLst>
                <a:rect l="0" t="0" r="r" b="b"/>
                <a:pathLst>
                  <a:path w="72" h="338">
                    <a:moveTo>
                      <a:pt x="65" y="0"/>
                    </a:moveTo>
                    <a:lnTo>
                      <a:pt x="65" y="0"/>
                    </a:lnTo>
                    <a:lnTo>
                      <a:pt x="61" y="4"/>
                    </a:lnTo>
                    <a:lnTo>
                      <a:pt x="58" y="7"/>
                    </a:lnTo>
                    <a:lnTo>
                      <a:pt x="55" y="11"/>
                    </a:lnTo>
                    <a:lnTo>
                      <a:pt x="52" y="16"/>
                    </a:lnTo>
                    <a:lnTo>
                      <a:pt x="50" y="26"/>
                    </a:lnTo>
                    <a:lnTo>
                      <a:pt x="50" y="36"/>
                    </a:lnTo>
                    <a:lnTo>
                      <a:pt x="50" y="36"/>
                    </a:lnTo>
                    <a:lnTo>
                      <a:pt x="48" y="64"/>
                    </a:lnTo>
                    <a:lnTo>
                      <a:pt x="45" y="93"/>
                    </a:lnTo>
                    <a:lnTo>
                      <a:pt x="41" y="122"/>
                    </a:lnTo>
                    <a:lnTo>
                      <a:pt x="36" y="150"/>
                    </a:lnTo>
                    <a:lnTo>
                      <a:pt x="36" y="150"/>
                    </a:lnTo>
                    <a:lnTo>
                      <a:pt x="25" y="197"/>
                    </a:lnTo>
                    <a:lnTo>
                      <a:pt x="14" y="245"/>
                    </a:lnTo>
                    <a:lnTo>
                      <a:pt x="14" y="245"/>
                    </a:lnTo>
                    <a:lnTo>
                      <a:pt x="9" y="267"/>
                    </a:lnTo>
                    <a:lnTo>
                      <a:pt x="4" y="289"/>
                    </a:lnTo>
                    <a:lnTo>
                      <a:pt x="1" y="311"/>
                    </a:lnTo>
                    <a:lnTo>
                      <a:pt x="0" y="322"/>
                    </a:lnTo>
                    <a:lnTo>
                      <a:pt x="0" y="333"/>
                    </a:lnTo>
                    <a:lnTo>
                      <a:pt x="0" y="333"/>
                    </a:lnTo>
                    <a:lnTo>
                      <a:pt x="0" y="335"/>
                    </a:lnTo>
                    <a:lnTo>
                      <a:pt x="1" y="337"/>
                    </a:lnTo>
                    <a:lnTo>
                      <a:pt x="2" y="338"/>
                    </a:lnTo>
                    <a:lnTo>
                      <a:pt x="4" y="338"/>
                    </a:lnTo>
                    <a:lnTo>
                      <a:pt x="10" y="338"/>
                    </a:lnTo>
                    <a:lnTo>
                      <a:pt x="10" y="338"/>
                    </a:lnTo>
                    <a:lnTo>
                      <a:pt x="12" y="338"/>
                    </a:lnTo>
                    <a:lnTo>
                      <a:pt x="14" y="337"/>
                    </a:lnTo>
                    <a:lnTo>
                      <a:pt x="14" y="335"/>
                    </a:lnTo>
                    <a:lnTo>
                      <a:pt x="15" y="333"/>
                    </a:lnTo>
                    <a:lnTo>
                      <a:pt x="14" y="331"/>
                    </a:lnTo>
                    <a:lnTo>
                      <a:pt x="14" y="329"/>
                    </a:lnTo>
                    <a:lnTo>
                      <a:pt x="12" y="328"/>
                    </a:lnTo>
                    <a:lnTo>
                      <a:pt x="10" y="328"/>
                    </a:lnTo>
                    <a:lnTo>
                      <a:pt x="9" y="328"/>
                    </a:lnTo>
                    <a:lnTo>
                      <a:pt x="9" y="328"/>
                    </a:lnTo>
                    <a:lnTo>
                      <a:pt x="10" y="310"/>
                    </a:lnTo>
                    <a:lnTo>
                      <a:pt x="13" y="290"/>
                    </a:lnTo>
                    <a:lnTo>
                      <a:pt x="16" y="272"/>
                    </a:lnTo>
                    <a:lnTo>
                      <a:pt x="20" y="253"/>
                    </a:lnTo>
                    <a:lnTo>
                      <a:pt x="31" y="215"/>
                    </a:lnTo>
                    <a:lnTo>
                      <a:pt x="39" y="178"/>
                    </a:lnTo>
                    <a:lnTo>
                      <a:pt x="39" y="178"/>
                    </a:lnTo>
                    <a:lnTo>
                      <a:pt x="46" y="138"/>
                    </a:lnTo>
                    <a:lnTo>
                      <a:pt x="50" y="118"/>
                    </a:lnTo>
                    <a:lnTo>
                      <a:pt x="52" y="98"/>
                    </a:lnTo>
                    <a:lnTo>
                      <a:pt x="52" y="98"/>
                    </a:lnTo>
                    <a:lnTo>
                      <a:pt x="58" y="54"/>
                    </a:lnTo>
                    <a:lnTo>
                      <a:pt x="58" y="54"/>
                    </a:lnTo>
                    <a:lnTo>
                      <a:pt x="59" y="34"/>
                    </a:lnTo>
                    <a:lnTo>
                      <a:pt x="61" y="24"/>
                    </a:lnTo>
                    <a:lnTo>
                      <a:pt x="62" y="18"/>
                    </a:lnTo>
                    <a:lnTo>
                      <a:pt x="65" y="14"/>
                    </a:lnTo>
                    <a:lnTo>
                      <a:pt x="65" y="14"/>
                    </a:lnTo>
                    <a:lnTo>
                      <a:pt x="67" y="15"/>
                    </a:lnTo>
                    <a:lnTo>
                      <a:pt x="69" y="15"/>
                    </a:lnTo>
                    <a:lnTo>
                      <a:pt x="71" y="13"/>
                    </a:lnTo>
                    <a:lnTo>
                      <a:pt x="72" y="10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1" y="2"/>
                    </a:lnTo>
                    <a:lnTo>
                      <a:pt x="70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94" name="Freeform 263"/>
              <p:cNvSpPr/>
              <p:nvPr/>
            </p:nvSpPr>
            <p:spPr bwMode="auto">
              <a:xfrm>
                <a:off x="2309813" y="2203450"/>
                <a:ext cx="53975" cy="276225"/>
              </a:xfrm>
              <a:custGeom>
                <a:avLst/>
                <a:gdLst/>
                <a:ahLst/>
                <a:cxnLst>
                  <a:cxn ang="0">
                    <a:pos x="104" y="4"/>
                  </a:cxn>
                  <a:cxn ang="0">
                    <a:pos x="103" y="1"/>
                  </a:cxn>
                  <a:cxn ang="0">
                    <a:pos x="100" y="0"/>
                  </a:cxn>
                  <a:cxn ang="0">
                    <a:pos x="97" y="1"/>
                  </a:cxn>
                  <a:cxn ang="0">
                    <a:pos x="95" y="4"/>
                  </a:cxn>
                  <a:cxn ang="0">
                    <a:pos x="94" y="16"/>
                  </a:cxn>
                  <a:cxn ang="0">
                    <a:pos x="90" y="42"/>
                  </a:cxn>
                  <a:cxn ang="0">
                    <a:pos x="89" y="55"/>
                  </a:cxn>
                  <a:cxn ang="0">
                    <a:pos x="89" y="103"/>
                  </a:cxn>
                  <a:cxn ang="0">
                    <a:pos x="87" y="120"/>
                  </a:cxn>
                  <a:cxn ang="0">
                    <a:pos x="62" y="234"/>
                  </a:cxn>
                  <a:cxn ang="0">
                    <a:pos x="52" y="273"/>
                  </a:cxn>
                  <a:cxn ang="0">
                    <a:pos x="32" y="341"/>
                  </a:cxn>
                  <a:cxn ang="0">
                    <a:pos x="17" y="391"/>
                  </a:cxn>
                  <a:cxn ang="0">
                    <a:pos x="14" y="409"/>
                  </a:cxn>
                  <a:cxn ang="0">
                    <a:pos x="12" y="437"/>
                  </a:cxn>
                  <a:cxn ang="0">
                    <a:pos x="10" y="465"/>
                  </a:cxn>
                  <a:cxn ang="0">
                    <a:pos x="9" y="478"/>
                  </a:cxn>
                  <a:cxn ang="0">
                    <a:pos x="9" y="497"/>
                  </a:cxn>
                  <a:cxn ang="0">
                    <a:pos x="5" y="508"/>
                  </a:cxn>
                  <a:cxn ang="0">
                    <a:pos x="1" y="513"/>
                  </a:cxn>
                  <a:cxn ang="0">
                    <a:pos x="0" y="516"/>
                  </a:cxn>
                  <a:cxn ang="0">
                    <a:pos x="2" y="519"/>
                  </a:cxn>
                  <a:cxn ang="0">
                    <a:pos x="5" y="520"/>
                  </a:cxn>
                  <a:cxn ang="0">
                    <a:pos x="8" y="519"/>
                  </a:cxn>
                  <a:cxn ang="0">
                    <a:pos x="13" y="513"/>
                  </a:cxn>
                  <a:cxn ang="0">
                    <a:pos x="18" y="502"/>
                  </a:cxn>
                  <a:cxn ang="0">
                    <a:pos x="18" y="494"/>
                  </a:cxn>
                  <a:cxn ang="0">
                    <a:pos x="22" y="433"/>
                  </a:cxn>
                  <a:cxn ang="0">
                    <a:pos x="24" y="413"/>
                  </a:cxn>
                  <a:cxn ang="0">
                    <a:pos x="31" y="376"/>
                  </a:cxn>
                  <a:cxn ang="0">
                    <a:pos x="47" y="321"/>
                  </a:cxn>
                  <a:cxn ang="0">
                    <a:pos x="59" y="285"/>
                  </a:cxn>
                  <a:cxn ang="0">
                    <a:pos x="79" y="203"/>
                  </a:cxn>
                  <a:cxn ang="0">
                    <a:pos x="96" y="122"/>
                  </a:cxn>
                  <a:cxn ang="0">
                    <a:pos x="98" y="92"/>
                  </a:cxn>
                  <a:cxn ang="0">
                    <a:pos x="98" y="62"/>
                  </a:cxn>
                  <a:cxn ang="0">
                    <a:pos x="101" y="33"/>
                  </a:cxn>
                  <a:cxn ang="0">
                    <a:pos x="104" y="4"/>
                  </a:cxn>
                </a:cxnLst>
                <a:rect l="0" t="0" r="r" b="b"/>
                <a:pathLst>
                  <a:path w="104" h="520">
                    <a:moveTo>
                      <a:pt x="104" y="4"/>
                    </a:moveTo>
                    <a:lnTo>
                      <a:pt x="104" y="4"/>
                    </a:lnTo>
                    <a:lnTo>
                      <a:pt x="104" y="2"/>
                    </a:lnTo>
                    <a:lnTo>
                      <a:pt x="103" y="1"/>
                    </a:lnTo>
                    <a:lnTo>
                      <a:pt x="101" y="0"/>
                    </a:lnTo>
                    <a:lnTo>
                      <a:pt x="100" y="0"/>
                    </a:lnTo>
                    <a:lnTo>
                      <a:pt x="98" y="0"/>
                    </a:lnTo>
                    <a:lnTo>
                      <a:pt x="97" y="1"/>
                    </a:lnTo>
                    <a:lnTo>
                      <a:pt x="95" y="2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4" y="16"/>
                    </a:lnTo>
                    <a:lnTo>
                      <a:pt x="92" y="30"/>
                    </a:lnTo>
                    <a:lnTo>
                      <a:pt x="90" y="42"/>
                    </a:lnTo>
                    <a:lnTo>
                      <a:pt x="89" y="55"/>
                    </a:lnTo>
                    <a:lnTo>
                      <a:pt x="89" y="55"/>
                    </a:lnTo>
                    <a:lnTo>
                      <a:pt x="90" y="88"/>
                    </a:lnTo>
                    <a:lnTo>
                      <a:pt x="89" y="103"/>
                    </a:lnTo>
                    <a:lnTo>
                      <a:pt x="87" y="120"/>
                    </a:lnTo>
                    <a:lnTo>
                      <a:pt x="87" y="120"/>
                    </a:lnTo>
                    <a:lnTo>
                      <a:pt x="71" y="196"/>
                    </a:lnTo>
                    <a:lnTo>
                      <a:pt x="62" y="234"/>
                    </a:lnTo>
                    <a:lnTo>
                      <a:pt x="52" y="273"/>
                    </a:lnTo>
                    <a:lnTo>
                      <a:pt x="52" y="273"/>
                    </a:lnTo>
                    <a:lnTo>
                      <a:pt x="42" y="307"/>
                    </a:lnTo>
                    <a:lnTo>
                      <a:pt x="32" y="341"/>
                    </a:lnTo>
                    <a:lnTo>
                      <a:pt x="21" y="375"/>
                    </a:lnTo>
                    <a:lnTo>
                      <a:pt x="17" y="391"/>
                    </a:lnTo>
                    <a:lnTo>
                      <a:pt x="14" y="409"/>
                    </a:lnTo>
                    <a:lnTo>
                      <a:pt x="14" y="409"/>
                    </a:lnTo>
                    <a:lnTo>
                      <a:pt x="13" y="423"/>
                    </a:lnTo>
                    <a:lnTo>
                      <a:pt x="12" y="437"/>
                    </a:lnTo>
                    <a:lnTo>
                      <a:pt x="11" y="451"/>
                    </a:lnTo>
                    <a:lnTo>
                      <a:pt x="10" y="465"/>
                    </a:lnTo>
                    <a:lnTo>
                      <a:pt x="10" y="465"/>
                    </a:lnTo>
                    <a:lnTo>
                      <a:pt x="9" y="478"/>
                    </a:lnTo>
                    <a:lnTo>
                      <a:pt x="10" y="490"/>
                    </a:lnTo>
                    <a:lnTo>
                      <a:pt x="9" y="497"/>
                    </a:lnTo>
                    <a:lnTo>
                      <a:pt x="8" y="502"/>
                    </a:lnTo>
                    <a:lnTo>
                      <a:pt x="5" y="508"/>
                    </a:lnTo>
                    <a:lnTo>
                      <a:pt x="1" y="513"/>
                    </a:lnTo>
                    <a:lnTo>
                      <a:pt x="1" y="513"/>
                    </a:lnTo>
                    <a:lnTo>
                      <a:pt x="0" y="514"/>
                    </a:lnTo>
                    <a:lnTo>
                      <a:pt x="0" y="516"/>
                    </a:lnTo>
                    <a:lnTo>
                      <a:pt x="1" y="518"/>
                    </a:lnTo>
                    <a:lnTo>
                      <a:pt x="2" y="519"/>
                    </a:lnTo>
                    <a:lnTo>
                      <a:pt x="3" y="520"/>
                    </a:lnTo>
                    <a:lnTo>
                      <a:pt x="5" y="520"/>
                    </a:lnTo>
                    <a:lnTo>
                      <a:pt x="6" y="520"/>
                    </a:lnTo>
                    <a:lnTo>
                      <a:pt x="8" y="519"/>
                    </a:lnTo>
                    <a:lnTo>
                      <a:pt x="8" y="519"/>
                    </a:lnTo>
                    <a:lnTo>
                      <a:pt x="13" y="513"/>
                    </a:lnTo>
                    <a:lnTo>
                      <a:pt x="16" y="508"/>
                    </a:lnTo>
                    <a:lnTo>
                      <a:pt x="18" y="502"/>
                    </a:lnTo>
                    <a:lnTo>
                      <a:pt x="18" y="494"/>
                    </a:lnTo>
                    <a:lnTo>
                      <a:pt x="18" y="494"/>
                    </a:lnTo>
                    <a:lnTo>
                      <a:pt x="20" y="463"/>
                    </a:lnTo>
                    <a:lnTo>
                      <a:pt x="22" y="433"/>
                    </a:lnTo>
                    <a:lnTo>
                      <a:pt x="22" y="433"/>
                    </a:lnTo>
                    <a:lnTo>
                      <a:pt x="24" y="413"/>
                    </a:lnTo>
                    <a:lnTo>
                      <a:pt x="27" y="394"/>
                    </a:lnTo>
                    <a:lnTo>
                      <a:pt x="31" y="376"/>
                    </a:lnTo>
                    <a:lnTo>
                      <a:pt x="36" y="357"/>
                    </a:lnTo>
                    <a:lnTo>
                      <a:pt x="47" y="321"/>
                    </a:lnTo>
                    <a:lnTo>
                      <a:pt x="59" y="285"/>
                    </a:lnTo>
                    <a:lnTo>
                      <a:pt x="59" y="285"/>
                    </a:lnTo>
                    <a:lnTo>
                      <a:pt x="69" y="245"/>
                    </a:lnTo>
                    <a:lnTo>
                      <a:pt x="79" y="203"/>
                    </a:lnTo>
                    <a:lnTo>
                      <a:pt x="96" y="122"/>
                    </a:lnTo>
                    <a:lnTo>
                      <a:pt x="96" y="122"/>
                    </a:lnTo>
                    <a:lnTo>
                      <a:pt x="98" y="107"/>
                    </a:lnTo>
                    <a:lnTo>
                      <a:pt x="98" y="92"/>
                    </a:lnTo>
                    <a:lnTo>
                      <a:pt x="98" y="62"/>
                    </a:lnTo>
                    <a:lnTo>
                      <a:pt x="98" y="62"/>
                    </a:lnTo>
                    <a:lnTo>
                      <a:pt x="99" y="47"/>
                    </a:lnTo>
                    <a:lnTo>
                      <a:pt x="101" y="33"/>
                    </a:lnTo>
                    <a:lnTo>
                      <a:pt x="103" y="18"/>
                    </a:lnTo>
                    <a:lnTo>
                      <a:pt x="104" y="4"/>
                    </a:lnTo>
                    <a:lnTo>
                      <a:pt x="104" y="4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95" name="Freeform 264"/>
              <p:cNvSpPr/>
              <p:nvPr/>
            </p:nvSpPr>
            <p:spPr bwMode="auto">
              <a:xfrm>
                <a:off x="2349500" y="2176463"/>
                <a:ext cx="61913" cy="349250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0" y="16"/>
                  </a:cxn>
                  <a:cxn ang="0">
                    <a:pos x="96" y="30"/>
                  </a:cxn>
                  <a:cxn ang="0">
                    <a:pos x="93" y="61"/>
                  </a:cxn>
                  <a:cxn ang="0">
                    <a:pos x="90" y="83"/>
                  </a:cxn>
                  <a:cxn ang="0">
                    <a:pos x="78" y="150"/>
                  </a:cxn>
                  <a:cxn ang="0">
                    <a:pos x="69" y="192"/>
                  </a:cxn>
                  <a:cxn ang="0">
                    <a:pos x="39" y="318"/>
                  </a:cxn>
                  <a:cxn ang="0">
                    <a:pos x="30" y="360"/>
                  </a:cxn>
                  <a:cxn ang="0">
                    <a:pos x="18" y="444"/>
                  </a:cxn>
                  <a:cxn ang="0">
                    <a:pos x="14" y="487"/>
                  </a:cxn>
                  <a:cxn ang="0">
                    <a:pos x="7" y="577"/>
                  </a:cxn>
                  <a:cxn ang="0">
                    <a:pos x="2" y="616"/>
                  </a:cxn>
                  <a:cxn ang="0">
                    <a:pos x="0" y="656"/>
                  </a:cxn>
                  <a:cxn ang="0">
                    <a:pos x="0" y="657"/>
                  </a:cxn>
                  <a:cxn ang="0">
                    <a:pos x="2" y="660"/>
                  </a:cxn>
                  <a:cxn ang="0">
                    <a:pos x="6" y="660"/>
                  </a:cxn>
                  <a:cxn ang="0">
                    <a:pos x="8" y="657"/>
                  </a:cxn>
                  <a:cxn ang="0">
                    <a:pos x="9" y="656"/>
                  </a:cxn>
                  <a:cxn ang="0">
                    <a:pos x="15" y="576"/>
                  </a:cxn>
                  <a:cxn ang="0">
                    <a:pos x="22" y="496"/>
                  </a:cxn>
                  <a:cxn ang="0">
                    <a:pos x="26" y="452"/>
                  </a:cxn>
                  <a:cxn ang="0">
                    <a:pos x="39" y="364"/>
                  </a:cxn>
                  <a:cxn ang="0">
                    <a:pos x="49" y="320"/>
                  </a:cxn>
                  <a:cxn ang="0">
                    <a:pos x="85" y="161"/>
                  </a:cxn>
                  <a:cxn ang="0">
                    <a:pos x="92" y="123"/>
                  </a:cxn>
                  <a:cxn ang="0">
                    <a:pos x="99" y="86"/>
                  </a:cxn>
                  <a:cxn ang="0">
                    <a:pos x="103" y="45"/>
                  </a:cxn>
                  <a:cxn ang="0">
                    <a:pos x="108" y="25"/>
                  </a:cxn>
                  <a:cxn ang="0">
                    <a:pos x="116" y="6"/>
                  </a:cxn>
                  <a:cxn ang="0">
                    <a:pos x="117" y="5"/>
                  </a:cxn>
                  <a:cxn ang="0">
                    <a:pos x="116" y="2"/>
                  </a:cxn>
                  <a:cxn ang="0">
                    <a:pos x="111" y="0"/>
                  </a:cxn>
                  <a:cxn ang="0">
                    <a:pos x="108" y="2"/>
                  </a:cxn>
                </a:cxnLst>
                <a:rect l="0" t="0" r="r" b="b"/>
                <a:pathLst>
                  <a:path w="117" h="660">
                    <a:moveTo>
                      <a:pt x="108" y="2"/>
                    </a:moveTo>
                    <a:lnTo>
                      <a:pt x="108" y="2"/>
                    </a:lnTo>
                    <a:lnTo>
                      <a:pt x="103" y="8"/>
                    </a:lnTo>
                    <a:lnTo>
                      <a:pt x="100" y="16"/>
                    </a:lnTo>
                    <a:lnTo>
                      <a:pt x="98" y="23"/>
                    </a:lnTo>
                    <a:lnTo>
                      <a:pt x="96" y="30"/>
                    </a:lnTo>
                    <a:lnTo>
                      <a:pt x="94" y="46"/>
                    </a:lnTo>
                    <a:lnTo>
                      <a:pt x="93" y="61"/>
                    </a:lnTo>
                    <a:lnTo>
                      <a:pt x="93" y="61"/>
                    </a:lnTo>
                    <a:lnTo>
                      <a:pt x="90" y="83"/>
                    </a:lnTo>
                    <a:lnTo>
                      <a:pt x="87" y="106"/>
                    </a:lnTo>
                    <a:lnTo>
                      <a:pt x="78" y="150"/>
                    </a:lnTo>
                    <a:lnTo>
                      <a:pt x="78" y="150"/>
                    </a:lnTo>
                    <a:lnTo>
                      <a:pt x="69" y="192"/>
                    </a:lnTo>
                    <a:lnTo>
                      <a:pt x="60" y="235"/>
                    </a:lnTo>
                    <a:lnTo>
                      <a:pt x="39" y="318"/>
                    </a:lnTo>
                    <a:lnTo>
                      <a:pt x="39" y="318"/>
                    </a:lnTo>
                    <a:lnTo>
                      <a:pt x="30" y="360"/>
                    </a:lnTo>
                    <a:lnTo>
                      <a:pt x="23" y="402"/>
                    </a:lnTo>
                    <a:lnTo>
                      <a:pt x="18" y="444"/>
                    </a:lnTo>
                    <a:lnTo>
                      <a:pt x="14" y="487"/>
                    </a:lnTo>
                    <a:lnTo>
                      <a:pt x="14" y="487"/>
                    </a:lnTo>
                    <a:lnTo>
                      <a:pt x="11" y="532"/>
                    </a:lnTo>
                    <a:lnTo>
                      <a:pt x="7" y="577"/>
                    </a:lnTo>
                    <a:lnTo>
                      <a:pt x="7" y="577"/>
                    </a:lnTo>
                    <a:lnTo>
                      <a:pt x="2" y="616"/>
                    </a:lnTo>
                    <a:lnTo>
                      <a:pt x="1" y="637"/>
                    </a:lnTo>
                    <a:lnTo>
                      <a:pt x="0" y="656"/>
                    </a:lnTo>
                    <a:lnTo>
                      <a:pt x="0" y="656"/>
                    </a:lnTo>
                    <a:lnTo>
                      <a:pt x="0" y="657"/>
                    </a:lnTo>
                    <a:lnTo>
                      <a:pt x="1" y="659"/>
                    </a:lnTo>
                    <a:lnTo>
                      <a:pt x="2" y="660"/>
                    </a:lnTo>
                    <a:lnTo>
                      <a:pt x="4" y="660"/>
                    </a:lnTo>
                    <a:lnTo>
                      <a:pt x="6" y="660"/>
                    </a:lnTo>
                    <a:lnTo>
                      <a:pt x="7" y="659"/>
                    </a:lnTo>
                    <a:lnTo>
                      <a:pt x="8" y="657"/>
                    </a:lnTo>
                    <a:lnTo>
                      <a:pt x="9" y="656"/>
                    </a:lnTo>
                    <a:lnTo>
                      <a:pt x="9" y="656"/>
                    </a:lnTo>
                    <a:lnTo>
                      <a:pt x="12" y="616"/>
                    </a:lnTo>
                    <a:lnTo>
                      <a:pt x="15" y="576"/>
                    </a:lnTo>
                    <a:lnTo>
                      <a:pt x="19" y="535"/>
                    </a:lnTo>
                    <a:lnTo>
                      <a:pt x="22" y="496"/>
                    </a:lnTo>
                    <a:lnTo>
                      <a:pt x="22" y="496"/>
                    </a:lnTo>
                    <a:lnTo>
                      <a:pt x="26" y="452"/>
                    </a:lnTo>
                    <a:lnTo>
                      <a:pt x="32" y="408"/>
                    </a:lnTo>
                    <a:lnTo>
                      <a:pt x="39" y="364"/>
                    </a:lnTo>
                    <a:lnTo>
                      <a:pt x="49" y="320"/>
                    </a:lnTo>
                    <a:lnTo>
                      <a:pt x="49" y="320"/>
                    </a:lnTo>
                    <a:lnTo>
                      <a:pt x="67" y="241"/>
                    </a:lnTo>
                    <a:lnTo>
                      <a:pt x="85" y="161"/>
                    </a:lnTo>
                    <a:lnTo>
                      <a:pt x="85" y="161"/>
                    </a:lnTo>
                    <a:lnTo>
                      <a:pt x="92" y="123"/>
                    </a:lnTo>
                    <a:lnTo>
                      <a:pt x="99" y="86"/>
                    </a:lnTo>
                    <a:lnTo>
                      <a:pt x="99" y="86"/>
                    </a:lnTo>
                    <a:lnTo>
                      <a:pt x="101" y="65"/>
                    </a:lnTo>
                    <a:lnTo>
                      <a:pt x="103" y="45"/>
                    </a:lnTo>
                    <a:lnTo>
                      <a:pt x="106" y="34"/>
                    </a:lnTo>
                    <a:lnTo>
                      <a:pt x="108" y="25"/>
                    </a:lnTo>
                    <a:lnTo>
                      <a:pt x="111" y="16"/>
                    </a:lnTo>
                    <a:lnTo>
                      <a:pt x="116" y="6"/>
                    </a:lnTo>
                    <a:lnTo>
                      <a:pt x="116" y="6"/>
                    </a:lnTo>
                    <a:lnTo>
                      <a:pt x="117" y="5"/>
                    </a:lnTo>
                    <a:lnTo>
                      <a:pt x="117" y="3"/>
                    </a:lnTo>
                    <a:lnTo>
                      <a:pt x="116" y="2"/>
                    </a:lnTo>
                    <a:lnTo>
                      <a:pt x="115" y="1"/>
                    </a:lnTo>
                    <a:lnTo>
                      <a:pt x="111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8" y="2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96" name="Freeform 265"/>
              <p:cNvSpPr/>
              <p:nvPr/>
            </p:nvSpPr>
            <p:spPr bwMode="auto">
              <a:xfrm>
                <a:off x="2386013" y="2193925"/>
                <a:ext cx="58738" cy="395288"/>
              </a:xfrm>
              <a:custGeom>
                <a:avLst/>
                <a:gdLst/>
                <a:ahLst/>
                <a:cxnLst>
                  <a:cxn ang="0">
                    <a:pos x="102" y="5"/>
                  </a:cxn>
                  <a:cxn ang="0">
                    <a:pos x="94" y="49"/>
                  </a:cxn>
                  <a:cxn ang="0">
                    <a:pos x="89" y="93"/>
                  </a:cxn>
                  <a:cxn ang="0">
                    <a:pos x="88" y="142"/>
                  </a:cxn>
                  <a:cxn ang="0">
                    <a:pos x="85" y="190"/>
                  </a:cxn>
                  <a:cxn ang="0">
                    <a:pos x="81" y="216"/>
                  </a:cxn>
                  <a:cxn ang="0">
                    <a:pos x="73" y="268"/>
                  </a:cxn>
                  <a:cxn ang="0">
                    <a:pos x="54" y="343"/>
                  </a:cxn>
                  <a:cxn ang="0">
                    <a:pos x="41" y="394"/>
                  </a:cxn>
                  <a:cxn ang="0">
                    <a:pos x="30" y="438"/>
                  </a:cxn>
                  <a:cxn ang="0">
                    <a:pos x="24" y="484"/>
                  </a:cxn>
                  <a:cxn ang="0">
                    <a:pos x="16" y="576"/>
                  </a:cxn>
                  <a:cxn ang="0">
                    <a:pos x="13" y="618"/>
                  </a:cxn>
                  <a:cxn ang="0">
                    <a:pos x="12" y="628"/>
                  </a:cxn>
                  <a:cxn ang="0">
                    <a:pos x="8" y="648"/>
                  </a:cxn>
                  <a:cxn ang="0">
                    <a:pos x="7" y="657"/>
                  </a:cxn>
                  <a:cxn ang="0">
                    <a:pos x="7" y="705"/>
                  </a:cxn>
                  <a:cxn ang="0">
                    <a:pos x="6" y="715"/>
                  </a:cxn>
                  <a:cxn ang="0">
                    <a:pos x="1" y="735"/>
                  </a:cxn>
                  <a:cxn ang="0">
                    <a:pos x="0" y="745"/>
                  </a:cxn>
                  <a:cxn ang="0">
                    <a:pos x="1" y="748"/>
                  </a:cxn>
                  <a:cxn ang="0">
                    <a:pos x="5" y="749"/>
                  </a:cxn>
                  <a:cxn ang="0">
                    <a:pos x="10" y="747"/>
                  </a:cxn>
                  <a:cxn ang="0">
                    <a:pos x="10" y="745"/>
                  </a:cxn>
                  <a:cxn ang="0">
                    <a:pos x="13" y="729"/>
                  </a:cxn>
                  <a:cxn ang="0">
                    <a:pos x="16" y="713"/>
                  </a:cxn>
                  <a:cxn ang="0">
                    <a:pos x="17" y="701"/>
                  </a:cxn>
                  <a:cxn ang="0">
                    <a:pos x="16" y="662"/>
                  </a:cxn>
                  <a:cxn ang="0">
                    <a:pos x="17" y="655"/>
                  </a:cxn>
                  <a:cxn ang="0">
                    <a:pos x="21" y="633"/>
                  </a:cxn>
                  <a:cxn ang="0">
                    <a:pos x="23" y="609"/>
                  </a:cxn>
                  <a:cxn ang="0">
                    <a:pos x="25" y="585"/>
                  </a:cxn>
                  <a:cxn ang="0">
                    <a:pos x="34" y="481"/>
                  </a:cxn>
                  <a:cxn ang="0">
                    <a:pos x="43" y="430"/>
                  </a:cxn>
                  <a:cxn ang="0">
                    <a:pos x="54" y="379"/>
                  </a:cxn>
                  <a:cxn ang="0">
                    <a:pos x="66" y="335"/>
                  </a:cxn>
                  <a:cxn ang="0">
                    <a:pos x="86" y="245"/>
                  </a:cxn>
                  <a:cxn ang="0">
                    <a:pos x="93" y="200"/>
                  </a:cxn>
                  <a:cxn ang="0">
                    <a:pos x="97" y="151"/>
                  </a:cxn>
                  <a:cxn ang="0">
                    <a:pos x="99" y="102"/>
                  </a:cxn>
                  <a:cxn ang="0">
                    <a:pos x="100" y="78"/>
                  </a:cxn>
                  <a:cxn ang="0">
                    <a:pos x="108" y="29"/>
                  </a:cxn>
                  <a:cxn ang="0">
                    <a:pos x="111" y="5"/>
                  </a:cxn>
                  <a:cxn ang="0">
                    <a:pos x="110" y="1"/>
                  </a:cxn>
                  <a:cxn ang="0">
                    <a:pos x="107" y="0"/>
                  </a:cxn>
                  <a:cxn ang="0">
                    <a:pos x="102" y="3"/>
                  </a:cxn>
                  <a:cxn ang="0">
                    <a:pos x="102" y="5"/>
                  </a:cxn>
                </a:cxnLst>
                <a:rect l="0" t="0" r="r" b="b"/>
                <a:pathLst>
                  <a:path w="111" h="749">
                    <a:moveTo>
                      <a:pt x="102" y="5"/>
                    </a:moveTo>
                    <a:lnTo>
                      <a:pt x="102" y="5"/>
                    </a:lnTo>
                    <a:lnTo>
                      <a:pt x="99" y="27"/>
                    </a:lnTo>
                    <a:lnTo>
                      <a:pt x="94" y="49"/>
                    </a:lnTo>
                    <a:lnTo>
                      <a:pt x="91" y="71"/>
                    </a:lnTo>
                    <a:lnTo>
                      <a:pt x="89" y="93"/>
                    </a:lnTo>
                    <a:lnTo>
                      <a:pt x="89" y="93"/>
                    </a:lnTo>
                    <a:lnTo>
                      <a:pt x="88" y="142"/>
                    </a:lnTo>
                    <a:lnTo>
                      <a:pt x="87" y="167"/>
                    </a:lnTo>
                    <a:lnTo>
                      <a:pt x="85" y="190"/>
                    </a:lnTo>
                    <a:lnTo>
                      <a:pt x="85" y="190"/>
                    </a:lnTo>
                    <a:lnTo>
                      <a:pt x="81" y="216"/>
                    </a:lnTo>
                    <a:lnTo>
                      <a:pt x="77" y="242"/>
                    </a:lnTo>
                    <a:lnTo>
                      <a:pt x="73" y="268"/>
                    </a:lnTo>
                    <a:lnTo>
                      <a:pt x="66" y="293"/>
                    </a:lnTo>
                    <a:lnTo>
                      <a:pt x="54" y="343"/>
                    </a:lnTo>
                    <a:lnTo>
                      <a:pt x="41" y="394"/>
                    </a:lnTo>
                    <a:lnTo>
                      <a:pt x="41" y="394"/>
                    </a:lnTo>
                    <a:lnTo>
                      <a:pt x="36" y="416"/>
                    </a:lnTo>
                    <a:lnTo>
                      <a:pt x="30" y="438"/>
                    </a:lnTo>
                    <a:lnTo>
                      <a:pt x="27" y="461"/>
                    </a:lnTo>
                    <a:lnTo>
                      <a:pt x="24" y="484"/>
                    </a:lnTo>
                    <a:lnTo>
                      <a:pt x="19" y="530"/>
                    </a:lnTo>
                    <a:lnTo>
                      <a:pt x="16" y="576"/>
                    </a:lnTo>
                    <a:lnTo>
                      <a:pt x="16" y="576"/>
                    </a:lnTo>
                    <a:lnTo>
                      <a:pt x="13" y="618"/>
                    </a:lnTo>
                    <a:lnTo>
                      <a:pt x="13" y="618"/>
                    </a:lnTo>
                    <a:lnTo>
                      <a:pt x="12" y="628"/>
                    </a:lnTo>
                    <a:lnTo>
                      <a:pt x="10" y="638"/>
                    </a:lnTo>
                    <a:lnTo>
                      <a:pt x="8" y="648"/>
                    </a:lnTo>
                    <a:lnTo>
                      <a:pt x="7" y="657"/>
                    </a:lnTo>
                    <a:lnTo>
                      <a:pt x="7" y="657"/>
                    </a:lnTo>
                    <a:lnTo>
                      <a:pt x="7" y="681"/>
                    </a:lnTo>
                    <a:lnTo>
                      <a:pt x="7" y="705"/>
                    </a:lnTo>
                    <a:lnTo>
                      <a:pt x="7" y="705"/>
                    </a:lnTo>
                    <a:lnTo>
                      <a:pt x="6" y="715"/>
                    </a:lnTo>
                    <a:lnTo>
                      <a:pt x="3" y="724"/>
                    </a:lnTo>
                    <a:lnTo>
                      <a:pt x="1" y="735"/>
                    </a:lnTo>
                    <a:lnTo>
                      <a:pt x="0" y="745"/>
                    </a:lnTo>
                    <a:lnTo>
                      <a:pt x="0" y="745"/>
                    </a:lnTo>
                    <a:lnTo>
                      <a:pt x="0" y="747"/>
                    </a:lnTo>
                    <a:lnTo>
                      <a:pt x="1" y="748"/>
                    </a:lnTo>
                    <a:lnTo>
                      <a:pt x="2" y="749"/>
                    </a:lnTo>
                    <a:lnTo>
                      <a:pt x="5" y="749"/>
                    </a:lnTo>
                    <a:lnTo>
                      <a:pt x="8" y="748"/>
                    </a:lnTo>
                    <a:lnTo>
                      <a:pt x="10" y="747"/>
                    </a:lnTo>
                    <a:lnTo>
                      <a:pt x="10" y="745"/>
                    </a:lnTo>
                    <a:lnTo>
                      <a:pt x="10" y="745"/>
                    </a:lnTo>
                    <a:lnTo>
                      <a:pt x="11" y="737"/>
                    </a:lnTo>
                    <a:lnTo>
                      <a:pt x="13" y="729"/>
                    </a:lnTo>
                    <a:lnTo>
                      <a:pt x="15" y="721"/>
                    </a:lnTo>
                    <a:lnTo>
                      <a:pt x="16" y="713"/>
                    </a:lnTo>
                    <a:lnTo>
                      <a:pt x="16" y="713"/>
                    </a:lnTo>
                    <a:lnTo>
                      <a:pt x="17" y="701"/>
                    </a:lnTo>
                    <a:lnTo>
                      <a:pt x="17" y="688"/>
                    </a:lnTo>
                    <a:lnTo>
                      <a:pt x="16" y="662"/>
                    </a:lnTo>
                    <a:lnTo>
                      <a:pt x="16" y="662"/>
                    </a:lnTo>
                    <a:lnTo>
                      <a:pt x="17" y="655"/>
                    </a:lnTo>
                    <a:lnTo>
                      <a:pt x="18" y="648"/>
                    </a:lnTo>
                    <a:lnTo>
                      <a:pt x="21" y="633"/>
                    </a:lnTo>
                    <a:lnTo>
                      <a:pt x="21" y="633"/>
                    </a:lnTo>
                    <a:lnTo>
                      <a:pt x="23" y="609"/>
                    </a:lnTo>
                    <a:lnTo>
                      <a:pt x="25" y="585"/>
                    </a:lnTo>
                    <a:lnTo>
                      <a:pt x="25" y="585"/>
                    </a:lnTo>
                    <a:lnTo>
                      <a:pt x="29" y="532"/>
                    </a:lnTo>
                    <a:lnTo>
                      <a:pt x="34" y="481"/>
                    </a:lnTo>
                    <a:lnTo>
                      <a:pt x="39" y="456"/>
                    </a:lnTo>
                    <a:lnTo>
                      <a:pt x="43" y="430"/>
                    </a:lnTo>
                    <a:lnTo>
                      <a:pt x="48" y="404"/>
                    </a:lnTo>
                    <a:lnTo>
                      <a:pt x="54" y="379"/>
                    </a:lnTo>
                    <a:lnTo>
                      <a:pt x="54" y="379"/>
                    </a:lnTo>
                    <a:lnTo>
                      <a:pt x="66" y="335"/>
                    </a:lnTo>
                    <a:lnTo>
                      <a:pt x="77" y="289"/>
                    </a:lnTo>
                    <a:lnTo>
                      <a:pt x="86" y="245"/>
                    </a:lnTo>
                    <a:lnTo>
                      <a:pt x="93" y="200"/>
                    </a:lnTo>
                    <a:lnTo>
                      <a:pt x="93" y="200"/>
                    </a:lnTo>
                    <a:lnTo>
                      <a:pt x="95" y="175"/>
                    </a:lnTo>
                    <a:lnTo>
                      <a:pt x="97" y="151"/>
                    </a:lnTo>
                    <a:lnTo>
                      <a:pt x="99" y="102"/>
                    </a:lnTo>
                    <a:lnTo>
                      <a:pt x="99" y="102"/>
                    </a:lnTo>
                    <a:lnTo>
                      <a:pt x="99" y="90"/>
                    </a:lnTo>
                    <a:lnTo>
                      <a:pt x="100" y="78"/>
                    </a:lnTo>
                    <a:lnTo>
                      <a:pt x="104" y="54"/>
                    </a:lnTo>
                    <a:lnTo>
                      <a:pt x="108" y="29"/>
                    </a:lnTo>
                    <a:lnTo>
                      <a:pt x="111" y="5"/>
                    </a:lnTo>
                    <a:lnTo>
                      <a:pt x="111" y="5"/>
                    </a:lnTo>
                    <a:lnTo>
                      <a:pt x="111" y="3"/>
                    </a:lnTo>
                    <a:lnTo>
                      <a:pt x="110" y="1"/>
                    </a:lnTo>
                    <a:lnTo>
                      <a:pt x="108" y="1"/>
                    </a:lnTo>
                    <a:lnTo>
                      <a:pt x="107" y="0"/>
                    </a:lnTo>
                    <a:lnTo>
                      <a:pt x="104" y="1"/>
                    </a:lnTo>
                    <a:lnTo>
                      <a:pt x="102" y="3"/>
                    </a:lnTo>
                    <a:lnTo>
                      <a:pt x="102" y="5"/>
                    </a:lnTo>
                    <a:lnTo>
                      <a:pt x="102" y="5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97" name="Freeform 266"/>
              <p:cNvSpPr/>
              <p:nvPr/>
            </p:nvSpPr>
            <p:spPr bwMode="auto">
              <a:xfrm>
                <a:off x="2413000" y="2193925"/>
                <a:ext cx="79375" cy="442913"/>
              </a:xfrm>
              <a:custGeom>
                <a:avLst/>
                <a:gdLst/>
                <a:ahLst/>
                <a:cxnLst>
                  <a:cxn ang="0">
                    <a:pos x="139" y="5"/>
                  </a:cxn>
                  <a:cxn ang="0">
                    <a:pos x="135" y="30"/>
                  </a:cxn>
                  <a:cxn ang="0">
                    <a:pos x="128" y="56"/>
                  </a:cxn>
                  <a:cxn ang="0">
                    <a:pos x="116" y="93"/>
                  </a:cxn>
                  <a:cxn ang="0">
                    <a:pos x="113" y="106"/>
                  </a:cxn>
                  <a:cxn ang="0">
                    <a:pos x="106" y="155"/>
                  </a:cxn>
                  <a:cxn ang="0">
                    <a:pos x="102" y="206"/>
                  </a:cxn>
                  <a:cxn ang="0">
                    <a:pos x="95" y="257"/>
                  </a:cxn>
                  <a:cxn ang="0">
                    <a:pos x="85" y="309"/>
                  </a:cxn>
                  <a:cxn ang="0">
                    <a:pos x="77" y="337"/>
                  </a:cxn>
                  <a:cxn ang="0">
                    <a:pos x="62" y="392"/>
                  </a:cxn>
                  <a:cxn ang="0">
                    <a:pos x="56" y="420"/>
                  </a:cxn>
                  <a:cxn ang="0">
                    <a:pos x="36" y="532"/>
                  </a:cxn>
                  <a:cxn ang="0">
                    <a:pos x="19" y="646"/>
                  </a:cxn>
                  <a:cxn ang="0">
                    <a:pos x="7" y="719"/>
                  </a:cxn>
                  <a:cxn ang="0">
                    <a:pos x="6" y="744"/>
                  </a:cxn>
                  <a:cxn ang="0">
                    <a:pos x="3" y="788"/>
                  </a:cxn>
                  <a:cxn ang="0">
                    <a:pos x="0" y="834"/>
                  </a:cxn>
                  <a:cxn ang="0">
                    <a:pos x="0" y="835"/>
                  </a:cxn>
                  <a:cxn ang="0">
                    <a:pos x="3" y="838"/>
                  </a:cxn>
                  <a:cxn ang="0">
                    <a:pos x="6" y="838"/>
                  </a:cxn>
                  <a:cxn ang="0">
                    <a:pos x="9" y="835"/>
                  </a:cxn>
                  <a:cxn ang="0">
                    <a:pos x="9" y="834"/>
                  </a:cxn>
                  <a:cxn ang="0">
                    <a:pos x="12" y="792"/>
                  </a:cxn>
                  <a:cxn ang="0">
                    <a:pos x="15" y="752"/>
                  </a:cxn>
                  <a:cxn ang="0">
                    <a:pos x="18" y="721"/>
                  </a:cxn>
                  <a:cxn ang="0">
                    <a:pos x="26" y="660"/>
                  </a:cxn>
                  <a:cxn ang="0">
                    <a:pos x="31" y="629"/>
                  </a:cxn>
                  <a:cxn ang="0">
                    <a:pos x="58" y="461"/>
                  </a:cxn>
                  <a:cxn ang="0">
                    <a:pos x="68" y="405"/>
                  </a:cxn>
                  <a:cxn ang="0">
                    <a:pos x="82" y="353"/>
                  </a:cxn>
                  <a:cxn ang="0">
                    <a:pos x="96" y="304"/>
                  </a:cxn>
                  <a:cxn ang="0">
                    <a:pos x="101" y="279"/>
                  </a:cxn>
                  <a:cxn ang="0">
                    <a:pos x="112" y="206"/>
                  </a:cxn>
                  <a:cxn ang="0">
                    <a:pos x="115" y="179"/>
                  </a:cxn>
                  <a:cxn ang="0">
                    <a:pos x="120" y="126"/>
                  </a:cxn>
                  <a:cxn ang="0">
                    <a:pos x="124" y="100"/>
                  </a:cxn>
                  <a:cxn ang="0">
                    <a:pos x="130" y="76"/>
                  </a:cxn>
                  <a:cxn ang="0">
                    <a:pos x="142" y="42"/>
                  </a:cxn>
                  <a:cxn ang="0">
                    <a:pos x="147" y="18"/>
                  </a:cxn>
                  <a:cxn ang="0">
                    <a:pos x="149" y="5"/>
                  </a:cxn>
                  <a:cxn ang="0">
                    <a:pos x="147" y="1"/>
                  </a:cxn>
                  <a:cxn ang="0">
                    <a:pos x="144" y="0"/>
                  </a:cxn>
                  <a:cxn ang="0">
                    <a:pos x="140" y="1"/>
                  </a:cxn>
                  <a:cxn ang="0">
                    <a:pos x="139" y="5"/>
                  </a:cxn>
                </a:cxnLst>
                <a:rect l="0" t="0" r="r" b="b"/>
                <a:pathLst>
                  <a:path w="149" h="838">
                    <a:moveTo>
                      <a:pt x="139" y="5"/>
                    </a:moveTo>
                    <a:lnTo>
                      <a:pt x="139" y="5"/>
                    </a:lnTo>
                    <a:lnTo>
                      <a:pt x="137" y="18"/>
                    </a:lnTo>
                    <a:lnTo>
                      <a:pt x="135" y="30"/>
                    </a:lnTo>
                    <a:lnTo>
                      <a:pt x="131" y="44"/>
                    </a:lnTo>
                    <a:lnTo>
                      <a:pt x="128" y="56"/>
                    </a:lnTo>
                    <a:lnTo>
                      <a:pt x="120" y="81"/>
                    </a:lnTo>
                    <a:lnTo>
                      <a:pt x="116" y="93"/>
                    </a:lnTo>
                    <a:lnTo>
                      <a:pt x="113" y="106"/>
                    </a:lnTo>
                    <a:lnTo>
                      <a:pt x="113" y="106"/>
                    </a:lnTo>
                    <a:lnTo>
                      <a:pt x="109" y="130"/>
                    </a:lnTo>
                    <a:lnTo>
                      <a:pt x="106" y="155"/>
                    </a:lnTo>
                    <a:lnTo>
                      <a:pt x="102" y="206"/>
                    </a:lnTo>
                    <a:lnTo>
                      <a:pt x="102" y="206"/>
                    </a:lnTo>
                    <a:lnTo>
                      <a:pt x="99" y="232"/>
                    </a:lnTo>
                    <a:lnTo>
                      <a:pt x="95" y="257"/>
                    </a:lnTo>
                    <a:lnTo>
                      <a:pt x="90" y="283"/>
                    </a:lnTo>
                    <a:lnTo>
                      <a:pt x="85" y="309"/>
                    </a:lnTo>
                    <a:lnTo>
                      <a:pt x="85" y="309"/>
                    </a:lnTo>
                    <a:lnTo>
                      <a:pt x="77" y="337"/>
                    </a:lnTo>
                    <a:lnTo>
                      <a:pt x="69" y="364"/>
                    </a:lnTo>
                    <a:lnTo>
                      <a:pt x="62" y="392"/>
                    </a:lnTo>
                    <a:lnTo>
                      <a:pt x="56" y="420"/>
                    </a:lnTo>
                    <a:lnTo>
                      <a:pt x="56" y="420"/>
                    </a:lnTo>
                    <a:lnTo>
                      <a:pt x="45" y="476"/>
                    </a:lnTo>
                    <a:lnTo>
                      <a:pt x="36" y="532"/>
                    </a:lnTo>
                    <a:lnTo>
                      <a:pt x="19" y="646"/>
                    </a:lnTo>
                    <a:lnTo>
                      <a:pt x="19" y="646"/>
                    </a:lnTo>
                    <a:lnTo>
                      <a:pt x="10" y="694"/>
                    </a:lnTo>
                    <a:lnTo>
                      <a:pt x="7" y="719"/>
                    </a:lnTo>
                    <a:lnTo>
                      <a:pt x="6" y="744"/>
                    </a:lnTo>
                    <a:lnTo>
                      <a:pt x="6" y="744"/>
                    </a:lnTo>
                    <a:lnTo>
                      <a:pt x="5" y="767"/>
                    </a:lnTo>
                    <a:lnTo>
                      <a:pt x="3" y="788"/>
                    </a:lnTo>
                    <a:lnTo>
                      <a:pt x="1" y="811"/>
                    </a:lnTo>
                    <a:lnTo>
                      <a:pt x="0" y="834"/>
                    </a:lnTo>
                    <a:lnTo>
                      <a:pt x="0" y="834"/>
                    </a:lnTo>
                    <a:lnTo>
                      <a:pt x="0" y="835"/>
                    </a:lnTo>
                    <a:lnTo>
                      <a:pt x="1" y="837"/>
                    </a:lnTo>
                    <a:lnTo>
                      <a:pt x="3" y="838"/>
                    </a:lnTo>
                    <a:lnTo>
                      <a:pt x="4" y="838"/>
                    </a:lnTo>
                    <a:lnTo>
                      <a:pt x="6" y="838"/>
                    </a:lnTo>
                    <a:lnTo>
                      <a:pt x="8" y="837"/>
                    </a:lnTo>
                    <a:lnTo>
                      <a:pt x="9" y="835"/>
                    </a:lnTo>
                    <a:lnTo>
                      <a:pt x="9" y="834"/>
                    </a:lnTo>
                    <a:lnTo>
                      <a:pt x="9" y="834"/>
                    </a:lnTo>
                    <a:lnTo>
                      <a:pt x="10" y="813"/>
                    </a:lnTo>
                    <a:lnTo>
                      <a:pt x="12" y="792"/>
                    </a:lnTo>
                    <a:lnTo>
                      <a:pt x="14" y="773"/>
                    </a:lnTo>
                    <a:lnTo>
                      <a:pt x="15" y="752"/>
                    </a:lnTo>
                    <a:lnTo>
                      <a:pt x="15" y="752"/>
                    </a:lnTo>
                    <a:lnTo>
                      <a:pt x="18" y="721"/>
                    </a:lnTo>
                    <a:lnTo>
                      <a:pt x="21" y="690"/>
                    </a:lnTo>
                    <a:lnTo>
                      <a:pt x="26" y="660"/>
                    </a:lnTo>
                    <a:lnTo>
                      <a:pt x="31" y="629"/>
                    </a:lnTo>
                    <a:lnTo>
                      <a:pt x="31" y="629"/>
                    </a:lnTo>
                    <a:lnTo>
                      <a:pt x="49" y="517"/>
                    </a:lnTo>
                    <a:lnTo>
                      <a:pt x="58" y="461"/>
                    </a:lnTo>
                    <a:lnTo>
                      <a:pt x="68" y="405"/>
                    </a:lnTo>
                    <a:lnTo>
                      <a:pt x="68" y="405"/>
                    </a:lnTo>
                    <a:lnTo>
                      <a:pt x="74" y="379"/>
                    </a:lnTo>
                    <a:lnTo>
                      <a:pt x="82" y="353"/>
                    </a:lnTo>
                    <a:lnTo>
                      <a:pt x="89" y="329"/>
                    </a:lnTo>
                    <a:lnTo>
                      <a:pt x="96" y="304"/>
                    </a:lnTo>
                    <a:lnTo>
                      <a:pt x="96" y="304"/>
                    </a:lnTo>
                    <a:lnTo>
                      <a:pt x="101" y="279"/>
                    </a:lnTo>
                    <a:lnTo>
                      <a:pt x="105" y="255"/>
                    </a:lnTo>
                    <a:lnTo>
                      <a:pt x="112" y="206"/>
                    </a:lnTo>
                    <a:lnTo>
                      <a:pt x="112" y="206"/>
                    </a:lnTo>
                    <a:lnTo>
                      <a:pt x="115" y="179"/>
                    </a:lnTo>
                    <a:lnTo>
                      <a:pt x="117" y="153"/>
                    </a:lnTo>
                    <a:lnTo>
                      <a:pt x="120" y="126"/>
                    </a:lnTo>
                    <a:lnTo>
                      <a:pt x="124" y="100"/>
                    </a:lnTo>
                    <a:lnTo>
                      <a:pt x="124" y="100"/>
                    </a:lnTo>
                    <a:lnTo>
                      <a:pt x="126" y="88"/>
                    </a:lnTo>
                    <a:lnTo>
                      <a:pt x="130" y="76"/>
                    </a:lnTo>
                    <a:lnTo>
                      <a:pt x="137" y="53"/>
                    </a:lnTo>
                    <a:lnTo>
                      <a:pt x="142" y="42"/>
                    </a:lnTo>
                    <a:lnTo>
                      <a:pt x="145" y="29"/>
                    </a:lnTo>
                    <a:lnTo>
                      <a:pt x="147" y="18"/>
                    </a:lnTo>
                    <a:lnTo>
                      <a:pt x="149" y="5"/>
                    </a:lnTo>
                    <a:lnTo>
                      <a:pt x="149" y="5"/>
                    </a:lnTo>
                    <a:lnTo>
                      <a:pt x="148" y="3"/>
                    </a:lnTo>
                    <a:lnTo>
                      <a:pt x="147" y="1"/>
                    </a:lnTo>
                    <a:lnTo>
                      <a:pt x="146" y="1"/>
                    </a:lnTo>
                    <a:lnTo>
                      <a:pt x="144" y="0"/>
                    </a:lnTo>
                    <a:lnTo>
                      <a:pt x="143" y="1"/>
                    </a:lnTo>
                    <a:lnTo>
                      <a:pt x="140" y="1"/>
                    </a:lnTo>
                    <a:lnTo>
                      <a:pt x="139" y="3"/>
                    </a:lnTo>
                    <a:lnTo>
                      <a:pt x="139" y="5"/>
                    </a:lnTo>
                    <a:lnTo>
                      <a:pt x="139" y="5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98" name="Freeform 267"/>
              <p:cNvSpPr/>
              <p:nvPr/>
            </p:nvSpPr>
            <p:spPr bwMode="auto">
              <a:xfrm>
                <a:off x="2476500" y="2239963"/>
                <a:ext cx="38100" cy="149225"/>
              </a:xfrm>
              <a:custGeom>
                <a:avLst/>
                <a:gdLst/>
                <a:ahLst/>
                <a:cxnLst>
                  <a:cxn ang="0">
                    <a:pos x="65" y="1"/>
                  </a:cxn>
                  <a:cxn ang="0">
                    <a:pos x="65" y="1"/>
                  </a:cxn>
                  <a:cxn ang="0">
                    <a:pos x="56" y="13"/>
                  </a:cxn>
                  <a:cxn ang="0">
                    <a:pos x="48" y="26"/>
                  </a:cxn>
                  <a:cxn ang="0">
                    <a:pos x="42" y="39"/>
                  </a:cxn>
                  <a:cxn ang="0">
                    <a:pos x="38" y="53"/>
                  </a:cxn>
                  <a:cxn ang="0">
                    <a:pos x="35" y="67"/>
                  </a:cxn>
                  <a:cxn ang="0">
                    <a:pos x="32" y="82"/>
                  </a:cxn>
                  <a:cxn ang="0">
                    <a:pos x="29" y="111"/>
                  </a:cxn>
                  <a:cxn ang="0">
                    <a:pos x="29" y="111"/>
                  </a:cxn>
                  <a:cxn ang="0">
                    <a:pos x="26" y="132"/>
                  </a:cxn>
                  <a:cxn ang="0">
                    <a:pos x="22" y="153"/>
                  </a:cxn>
                  <a:cxn ang="0">
                    <a:pos x="12" y="193"/>
                  </a:cxn>
                  <a:cxn ang="0">
                    <a:pos x="8" y="214"/>
                  </a:cxn>
                  <a:cxn ang="0">
                    <a:pos x="4" y="235"/>
                  </a:cxn>
                  <a:cxn ang="0">
                    <a:pos x="1" y="255"/>
                  </a:cxn>
                  <a:cxn ang="0">
                    <a:pos x="0" y="277"/>
                  </a:cxn>
                  <a:cxn ang="0">
                    <a:pos x="0" y="277"/>
                  </a:cxn>
                  <a:cxn ang="0">
                    <a:pos x="1" y="279"/>
                  </a:cxn>
                  <a:cxn ang="0">
                    <a:pos x="2" y="280"/>
                  </a:cxn>
                  <a:cxn ang="0">
                    <a:pos x="3" y="281"/>
                  </a:cxn>
                  <a:cxn ang="0">
                    <a:pos x="5" y="281"/>
                  </a:cxn>
                  <a:cxn ang="0">
                    <a:pos x="6" y="281"/>
                  </a:cxn>
                  <a:cxn ang="0">
                    <a:pos x="8" y="280"/>
                  </a:cxn>
                  <a:cxn ang="0">
                    <a:pos x="9" y="279"/>
                  </a:cxn>
                  <a:cxn ang="0">
                    <a:pos x="9" y="277"/>
                  </a:cxn>
                  <a:cxn ang="0">
                    <a:pos x="9" y="277"/>
                  </a:cxn>
                  <a:cxn ang="0">
                    <a:pos x="10" y="258"/>
                  </a:cxn>
                  <a:cxn ang="0">
                    <a:pos x="12" y="240"/>
                  </a:cxn>
                  <a:cxn ang="0">
                    <a:pos x="14" y="222"/>
                  </a:cxn>
                  <a:cxn ang="0">
                    <a:pos x="18" y="204"/>
                  </a:cxn>
                  <a:cxn ang="0">
                    <a:pos x="18" y="204"/>
                  </a:cxn>
                  <a:cxn ang="0">
                    <a:pos x="23" y="186"/>
                  </a:cxn>
                  <a:cxn ang="0">
                    <a:pos x="28" y="168"/>
                  </a:cxn>
                  <a:cxn ang="0">
                    <a:pos x="32" y="150"/>
                  </a:cxn>
                  <a:cxn ang="0">
                    <a:pos x="35" y="132"/>
                  </a:cxn>
                  <a:cxn ang="0">
                    <a:pos x="35" y="132"/>
                  </a:cxn>
                  <a:cxn ang="0">
                    <a:pos x="39" y="99"/>
                  </a:cxn>
                  <a:cxn ang="0">
                    <a:pos x="41" y="83"/>
                  </a:cxn>
                  <a:cxn ang="0">
                    <a:pos x="44" y="67"/>
                  </a:cxn>
                  <a:cxn ang="0">
                    <a:pos x="48" y="51"/>
                  </a:cxn>
                  <a:cxn ang="0">
                    <a:pos x="54" y="35"/>
                  </a:cxn>
                  <a:cxn ang="0">
                    <a:pos x="57" y="28"/>
                  </a:cxn>
                  <a:cxn ang="0">
                    <a:pos x="61" y="21"/>
                  </a:cxn>
                  <a:cxn ang="0">
                    <a:pos x="66" y="14"/>
                  </a:cxn>
                  <a:cxn ang="0">
                    <a:pos x="71" y="8"/>
                  </a:cxn>
                  <a:cxn ang="0">
                    <a:pos x="71" y="8"/>
                  </a:cxn>
                  <a:cxn ang="0">
                    <a:pos x="72" y="6"/>
                  </a:cxn>
                  <a:cxn ang="0">
                    <a:pos x="72" y="4"/>
                  </a:cxn>
                  <a:cxn ang="0">
                    <a:pos x="72" y="3"/>
                  </a:cxn>
                  <a:cxn ang="0">
                    <a:pos x="71" y="1"/>
                  </a:cxn>
                  <a:cxn ang="0">
                    <a:pos x="70" y="0"/>
                  </a:cxn>
                  <a:cxn ang="0">
                    <a:pos x="68" y="0"/>
                  </a:cxn>
                  <a:cxn ang="0">
                    <a:pos x="66" y="0"/>
                  </a:cxn>
                  <a:cxn ang="0">
                    <a:pos x="65" y="1"/>
                  </a:cxn>
                  <a:cxn ang="0">
                    <a:pos x="65" y="1"/>
                  </a:cxn>
                </a:cxnLst>
                <a:rect l="0" t="0" r="r" b="b"/>
                <a:pathLst>
                  <a:path w="72" h="281">
                    <a:moveTo>
                      <a:pt x="65" y="1"/>
                    </a:moveTo>
                    <a:lnTo>
                      <a:pt x="65" y="1"/>
                    </a:lnTo>
                    <a:lnTo>
                      <a:pt x="56" y="13"/>
                    </a:lnTo>
                    <a:lnTo>
                      <a:pt x="48" y="26"/>
                    </a:lnTo>
                    <a:lnTo>
                      <a:pt x="42" y="39"/>
                    </a:lnTo>
                    <a:lnTo>
                      <a:pt x="38" y="53"/>
                    </a:lnTo>
                    <a:lnTo>
                      <a:pt x="35" y="67"/>
                    </a:lnTo>
                    <a:lnTo>
                      <a:pt x="32" y="82"/>
                    </a:lnTo>
                    <a:lnTo>
                      <a:pt x="29" y="111"/>
                    </a:lnTo>
                    <a:lnTo>
                      <a:pt x="29" y="111"/>
                    </a:lnTo>
                    <a:lnTo>
                      <a:pt x="26" y="132"/>
                    </a:lnTo>
                    <a:lnTo>
                      <a:pt x="22" y="153"/>
                    </a:lnTo>
                    <a:lnTo>
                      <a:pt x="12" y="193"/>
                    </a:lnTo>
                    <a:lnTo>
                      <a:pt x="8" y="214"/>
                    </a:lnTo>
                    <a:lnTo>
                      <a:pt x="4" y="235"/>
                    </a:lnTo>
                    <a:lnTo>
                      <a:pt x="1" y="255"/>
                    </a:lnTo>
                    <a:lnTo>
                      <a:pt x="0" y="277"/>
                    </a:lnTo>
                    <a:lnTo>
                      <a:pt x="0" y="277"/>
                    </a:lnTo>
                    <a:lnTo>
                      <a:pt x="1" y="279"/>
                    </a:lnTo>
                    <a:lnTo>
                      <a:pt x="2" y="280"/>
                    </a:lnTo>
                    <a:lnTo>
                      <a:pt x="3" y="281"/>
                    </a:lnTo>
                    <a:lnTo>
                      <a:pt x="5" y="281"/>
                    </a:lnTo>
                    <a:lnTo>
                      <a:pt x="6" y="281"/>
                    </a:lnTo>
                    <a:lnTo>
                      <a:pt x="8" y="280"/>
                    </a:lnTo>
                    <a:lnTo>
                      <a:pt x="9" y="279"/>
                    </a:lnTo>
                    <a:lnTo>
                      <a:pt x="9" y="277"/>
                    </a:lnTo>
                    <a:lnTo>
                      <a:pt x="9" y="277"/>
                    </a:lnTo>
                    <a:lnTo>
                      <a:pt x="10" y="258"/>
                    </a:lnTo>
                    <a:lnTo>
                      <a:pt x="12" y="240"/>
                    </a:lnTo>
                    <a:lnTo>
                      <a:pt x="14" y="222"/>
                    </a:lnTo>
                    <a:lnTo>
                      <a:pt x="18" y="204"/>
                    </a:lnTo>
                    <a:lnTo>
                      <a:pt x="18" y="204"/>
                    </a:lnTo>
                    <a:lnTo>
                      <a:pt x="23" y="186"/>
                    </a:lnTo>
                    <a:lnTo>
                      <a:pt x="28" y="168"/>
                    </a:lnTo>
                    <a:lnTo>
                      <a:pt x="32" y="150"/>
                    </a:lnTo>
                    <a:lnTo>
                      <a:pt x="35" y="132"/>
                    </a:lnTo>
                    <a:lnTo>
                      <a:pt x="35" y="132"/>
                    </a:lnTo>
                    <a:lnTo>
                      <a:pt x="39" y="99"/>
                    </a:lnTo>
                    <a:lnTo>
                      <a:pt x="41" y="83"/>
                    </a:lnTo>
                    <a:lnTo>
                      <a:pt x="44" y="67"/>
                    </a:lnTo>
                    <a:lnTo>
                      <a:pt x="48" y="51"/>
                    </a:lnTo>
                    <a:lnTo>
                      <a:pt x="54" y="35"/>
                    </a:lnTo>
                    <a:lnTo>
                      <a:pt x="57" y="28"/>
                    </a:lnTo>
                    <a:lnTo>
                      <a:pt x="61" y="21"/>
                    </a:lnTo>
                    <a:lnTo>
                      <a:pt x="66" y="14"/>
                    </a:lnTo>
                    <a:lnTo>
                      <a:pt x="71" y="8"/>
                    </a:lnTo>
                    <a:lnTo>
                      <a:pt x="71" y="8"/>
                    </a:lnTo>
                    <a:lnTo>
                      <a:pt x="72" y="6"/>
                    </a:lnTo>
                    <a:lnTo>
                      <a:pt x="72" y="4"/>
                    </a:lnTo>
                    <a:lnTo>
                      <a:pt x="72" y="3"/>
                    </a:lnTo>
                    <a:lnTo>
                      <a:pt x="71" y="1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0"/>
                    </a:lnTo>
                    <a:lnTo>
                      <a:pt x="65" y="1"/>
                    </a:lnTo>
                    <a:lnTo>
                      <a:pt x="65" y="1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99" name="Freeform 268"/>
              <p:cNvSpPr/>
              <p:nvPr/>
            </p:nvSpPr>
            <p:spPr bwMode="auto">
              <a:xfrm>
                <a:off x="2516188" y="2290763"/>
                <a:ext cx="19050" cy="74613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6" y="4"/>
                  </a:cxn>
                  <a:cxn ang="0">
                    <a:pos x="25" y="11"/>
                  </a:cxn>
                  <a:cxn ang="0">
                    <a:pos x="23" y="19"/>
                  </a:cxn>
                  <a:cxn ang="0">
                    <a:pos x="19" y="32"/>
                  </a:cxn>
                  <a:cxn ang="0">
                    <a:pos x="14" y="46"/>
                  </a:cxn>
                  <a:cxn ang="0">
                    <a:pos x="13" y="53"/>
                  </a:cxn>
                  <a:cxn ang="0">
                    <a:pos x="12" y="60"/>
                  </a:cxn>
                  <a:cxn ang="0">
                    <a:pos x="12" y="60"/>
                  </a:cxn>
                  <a:cxn ang="0">
                    <a:pos x="10" y="79"/>
                  </a:cxn>
                  <a:cxn ang="0">
                    <a:pos x="8" y="98"/>
                  </a:cxn>
                  <a:cxn ang="0">
                    <a:pos x="5" y="117"/>
                  </a:cxn>
                  <a:cxn ang="0">
                    <a:pos x="4" y="126"/>
                  </a:cxn>
                  <a:cxn ang="0">
                    <a:pos x="1" y="136"/>
                  </a:cxn>
                  <a:cxn ang="0">
                    <a:pos x="1" y="136"/>
                  </a:cxn>
                  <a:cxn ang="0">
                    <a:pos x="0" y="138"/>
                  </a:cxn>
                  <a:cxn ang="0">
                    <a:pos x="1" y="140"/>
                  </a:cxn>
                  <a:cxn ang="0">
                    <a:pos x="2" y="141"/>
                  </a:cxn>
                  <a:cxn ang="0">
                    <a:pos x="4" y="142"/>
                  </a:cxn>
                  <a:cxn ang="0">
                    <a:pos x="5" y="142"/>
                  </a:cxn>
                  <a:cxn ang="0">
                    <a:pos x="7" y="142"/>
                  </a:cxn>
                  <a:cxn ang="0">
                    <a:pos x="10" y="141"/>
                  </a:cxn>
                  <a:cxn ang="0">
                    <a:pos x="11" y="138"/>
                  </a:cxn>
                  <a:cxn ang="0">
                    <a:pos x="11" y="138"/>
                  </a:cxn>
                  <a:cxn ang="0">
                    <a:pos x="15" y="123"/>
                  </a:cxn>
                  <a:cxn ang="0">
                    <a:pos x="17" y="109"/>
                  </a:cxn>
                  <a:cxn ang="0">
                    <a:pos x="19" y="93"/>
                  </a:cxn>
                  <a:cxn ang="0">
                    <a:pos x="20" y="77"/>
                  </a:cxn>
                  <a:cxn ang="0">
                    <a:pos x="20" y="77"/>
                  </a:cxn>
                  <a:cxn ang="0">
                    <a:pos x="21" y="67"/>
                  </a:cxn>
                  <a:cxn ang="0">
                    <a:pos x="22" y="58"/>
                  </a:cxn>
                  <a:cxn ang="0">
                    <a:pos x="27" y="40"/>
                  </a:cxn>
                  <a:cxn ang="0">
                    <a:pos x="32" y="23"/>
                  </a:cxn>
                  <a:cxn ang="0">
                    <a:pos x="34" y="13"/>
                  </a:cxn>
                  <a:cxn ang="0">
                    <a:pos x="35" y="4"/>
                  </a:cxn>
                  <a:cxn ang="0">
                    <a:pos x="35" y="4"/>
                  </a:cxn>
                  <a:cxn ang="0">
                    <a:pos x="35" y="2"/>
                  </a:cxn>
                  <a:cxn ang="0">
                    <a:pos x="34" y="1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8" y="1"/>
                  </a:cxn>
                  <a:cxn ang="0">
                    <a:pos x="27" y="2"/>
                  </a:cxn>
                  <a:cxn ang="0">
                    <a:pos x="26" y="4"/>
                  </a:cxn>
                  <a:cxn ang="0">
                    <a:pos x="26" y="4"/>
                  </a:cxn>
                </a:cxnLst>
                <a:rect l="0" t="0" r="r" b="b"/>
                <a:pathLst>
                  <a:path w="35" h="142">
                    <a:moveTo>
                      <a:pt x="26" y="4"/>
                    </a:moveTo>
                    <a:lnTo>
                      <a:pt x="26" y="4"/>
                    </a:lnTo>
                    <a:lnTo>
                      <a:pt x="25" y="11"/>
                    </a:lnTo>
                    <a:lnTo>
                      <a:pt x="23" y="19"/>
                    </a:lnTo>
                    <a:lnTo>
                      <a:pt x="19" y="32"/>
                    </a:lnTo>
                    <a:lnTo>
                      <a:pt x="14" y="46"/>
                    </a:lnTo>
                    <a:lnTo>
                      <a:pt x="13" y="53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10" y="79"/>
                    </a:lnTo>
                    <a:lnTo>
                      <a:pt x="8" y="98"/>
                    </a:lnTo>
                    <a:lnTo>
                      <a:pt x="5" y="117"/>
                    </a:lnTo>
                    <a:lnTo>
                      <a:pt x="4" y="126"/>
                    </a:lnTo>
                    <a:lnTo>
                      <a:pt x="1" y="136"/>
                    </a:lnTo>
                    <a:lnTo>
                      <a:pt x="1" y="136"/>
                    </a:lnTo>
                    <a:lnTo>
                      <a:pt x="0" y="138"/>
                    </a:lnTo>
                    <a:lnTo>
                      <a:pt x="1" y="140"/>
                    </a:lnTo>
                    <a:lnTo>
                      <a:pt x="2" y="141"/>
                    </a:lnTo>
                    <a:lnTo>
                      <a:pt x="4" y="142"/>
                    </a:lnTo>
                    <a:lnTo>
                      <a:pt x="5" y="142"/>
                    </a:lnTo>
                    <a:lnTo>
                      <a:pt x="7" y="142"/>
                    </a:lnTo>
                    <a:lnTo>
                      <a:pt x="10" y="141"/>
                    </a:lnTo>
                    <a:lnTo>
                      <a:pt x="11" y="138"/>
                    </a:lnTo>
                    <a:lnTo>
                      <a:pt x="11" y="138"/>
                    </a:lnTo>
                    <a:lnTo>
                      <a:pt x="15" y="123"/>
                    </a:lnTo>
                    <a:lnTo>
                      <a:pt x="17" y="109"/>
                    </a:lnTo>
                    <a:lnTo>
                      <a:pt x="19" y="93"/>
                    </a:lnTo>
                    <a:lnTo>
                      <a:pt x="20" y="77"/>
                    </a:lnTo>
                    <a:lnTo>
                      <a:pt x="20" y="77"/>
                    </a:lnTo>
                    <a:lnTo>
                      <a:pt x="21" y="67"/>
                    </a:lnTo>
                    <a:lnTo>
                      <a:pt x="22" y="58"/>
                    </a:lnTo>
                    <a:lnTo>
                      <a:pt x="27" y="40"/>
                    </a:lnTo>
                    <a:lnTo>
                      <a:pt x="32" y="23"/>
                    </a:lnTo>
                    <a:lnTo>
                      <a:pt x="34" y="13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5" y="2"/>
                    </a:lnTo>
                    <a:lnTo>
                      <a:pt x="34" y="1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8" y="1"/>
                    </a:lnTo>
                    <a:lnTo>
                      <a:pt x="27" y="2"/>
                    </a:lnTo>
                    <a:lnTo>
                      <a:pt x="26" y="4"/>
                    </a:lnTo>
                    <a:lnTo>
                      <a:pt x="26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300" name="Freeform 269"/>
              <p:cNvSpPr/>
              <p:nvPr/>
            </p:nvSpPr>
            <p:spPr bwMode="auto">
              <a:xfrm>
                <a:off x="2443163" y="2420938"/>
                <a:ext cx="38100" cy="215900"/>
              </a:xfrm>
              <a:custGeom>
                <a:avLst/>
                <a:gdLst/>
                <a:ahLst/>
                <a:cxnLst>
                  <a:cxn ang="0">
                    <a:pos x="65" y="2"/>
                  </a:cxn>
                  <a:cxn ang="0">
                    <a:pos x="53" y="21"/>
                  </a:cxn>
                  <a:cxn ang="0">
                    <a:pos x="48" y="39"/>
                  </a:cxn>
                  <a:cxn ang="0">
                    <a:pos x="44" y="82"/>
                  </a:cxn>
                  <a:cxn ang="0">
                    <a:pos x="35" y="143"/>
                  </a:cxn>
                  <a:cxn ang="0">
                    <a:pos x="23" y="204"/>
                  </a:cxn>
                  <a:cxn ang="0">
                    <a:pos x="19" y="217"/>
                  </a:cxn>
                  <a:cxn ang="0">
                    <a:pos x="16" y="241"/>
                  </a:cxn>
                  <a:cxn ang="0">
                    <a:pos x="13" y="252"/>
                  </a:cxn>
                  <a:cxn ang="0">
                    <a:pos x="5" y="289"/>
                  </a:cxn>
                  <a:cxn ang="0">
                    <a:pos x="3" y="303"/>
                  </a:cxn>
                  <a:cxn ang="0">
                    <a:pos x="0" y="352"/>
                  </a:cxn>
                  <a:cxn ang="0">
                    <a:pos x="1" y="404"/>
                  </a:cxn>
                  <a:cxn ang="0">
                    <a:pos x="2" y="407"/>
                  </a:cxn>
                  <a:cxn ang="0">
                    <a:pos x="6" y="408"/>
                  </a:cxn>
                  <a:cxn ang="0">
                    <a:pos x="9" y="407"/>
                  </a:cxn>
                  <a:cxn ang="0">
                    <a:pos x="10" y="404"/>
                  </a:cxn>
                  <a:cxn ang="0">
                    <a:pos x="10" y="361"/>
                  </a:cxn>
                  <a:cxn ang="0">
                    <a:pos x="11" y="319"/>
                  </a:cxn>
                  <a:cxn ang="0">
                    <a:pos x="13" y="294"/>
                  </a:cxn>
                  <a:cxn ang="0">
                    <a:pos x="25" y="245"/>
                  </a:cxn>
                  <a:cxn ang="0">
                    <a:pos x="29" y="220"/>
                  </a:cxn>
                  <a:cxn ang="0">
                    <a:pos x="31" y="206"/>
                  </a:cxn>
                  <a:cxn ang="0">
                    <a:pos x="39" y="164"/>
                  </a:cxn>
                  <a:cxn ang="0">
                    <a:pos x="49" y="108"/>
                  </a:cxn>
                  <a:cxn ang="0">
                    <a:pos x="51" y="95"/>
                  </a:cxn>
                  <a:cxn ang="0">
                    <a:pos x="55" y="56"/>
                  </a:cxn>
                  <a:cxn ang="0">
                    <a:pos x="60" y="30"/>
                  </a:cxn>
                  <a:cxn ang="0">
                    <a:pos x="68" y="13"/>
                  </a:cxn>
                  <a:cxn ang="0">
                    <a:pos x="72" y="8"/>
                  </a:cxn>
                  <a:cxn ang="0">
                    <a:pos x="73" y="5"/>
                  </a:cxn>
                  <a:cxn ang="0">
                    <a:pos x="72" y="2"/>
                  </a:cxn>
                  <a:cxn ang="0">
                    <a:pos x="69" y="0"/>
                  </a:cxn>
                  <a:cxn ang="0">
                    <a:pos x="65" y="2"/>
                  </a:cxn>
                </a:cxnLst>
                <a:rect l="0" t="0" r="r" b="b"/>
                <a:pathLst>
                  <a:path w="73" h="408">
                    <a:moveTo>
                      <a:pt x="65" y="2"/>
                    </a:moveTo>
                    <a:lnTo>
                      <a:pt x="65" y="2"/>
                    </a:lnTo>
                    <a:lnTo>
                      <a:pt x="59" y="11"/>
                    </a:lnTo>
                    <a:lnTo>
                      <a:pt x="53" y="21"/>
                    </a:lnTo>
                    <a:lnTo>
                      <a:pt x="50" y="30"/>
                    </a:lnTo>
                    <a:lnTo>
                      <a:pt x="48" y="39"/>
                    </a:lnTo>
                    <a:lnTo>
                      <a:pt x="46" y="60"/>
                    </a:lnTo>
                    <a:lnTo>
                      <a:pt x="44" y="82"/>
                    </a:lnTo>
                    <a:lnTo>
                      <a:pt x="44" y="82"/>
                    </a:lnTo>
                    <a:lnTo>
                      <a:pt x="35" y="143"/>
                    </a:lnTo>
                    <a:lnTo>
                      <a:pt x="29" y="173"/>
                    </a:lnTo>
                    <a:lnTo>
                      <a:pt x="23" y="204"/>
                    </a:lnTo>
                    <a:lnTo>
                      <a:pt x="23" y="204"/>
                    </a:lnTo>
                    <a:lnTo>
                      <a:pt x="19" y="217"/>
                    </a:lnTo>
                    <a:lnTo>
                      <a:pt x="17" y="228"/>
                    </a:lnTo>
                    <a:lnTo>
                      <a:pt x="16" y="241"/>
                    </a:lnTo>
                    <a:lnTo>
                      <a:pt x="13" y="252"/>
                    </a:lnTo>
                    <a:lnTo>
                      <a:pt x="13" y="252"/>
                    </a:lnTo>
                    <a:lnTo>
                      <a:pt x="7" y="277"/>
                    </a:lnTo>
                    <a:lnTo>
                      <a:pt x="5" y="289"/>
                    </a:lnTo>
                    <a:lnTo>
                      <a:pt x="3" y="303"/>
                    </a:lnTo>
                    <a:lnTo>
                      <a:pt x="3" y="303"/>
                    </a:lnTo>
                    <a:lnTo>
                      <a:pt x="1" y="327"/>
                    </a:lnTo>
                    <a:lnTo>
                      <a:pt x="0" y="352"/>
                    </a:lnTo>
                    <a:lnTo>
                      <a:pt x="1" y="404"/>
                    </a:lnTo>
                    <a:lnTo>
                      <a:pt x="1" y="404"/>
                    </a:lnTo>
                    <a:lnTo>
                      <a:pt x="1" y="405"/>
                    </a:lnTo>
                    <a:lnTo>
                      <a:pt x="2" y="407"/>
                    </a:lnTo>
                    <a:lnTo>
                      <a:pt x="4" y="408"/>
                    </a:lnTo>
                    <a:lnTo>
                      <a:pt x="6" y="408"/>
                    </a:lnTo>
                    <a:lnTo>
                      <a:pt x="7" y="408"/>
                    </a:lnTo>
                    <a:lnTo>
                      <a:pt x="9" y="407"/>
                    </a:lnTo>
                    <a:lnTo>
                      <a:pt x="10" y="405"/>
                    </a:lnTo>
                    <a:lnTo>
                      <a:pt x="10" y="404"/>
                    </a:lnTo>
                    <a:lnTo>
                      <a:pt x="10" y="404"/>
                    </a:lnTo>
                    <a:lnTo>
                      <a:pt x="10" y="361"/>
                    </a:lnTo>
                    <a:lnTo>
                      <a:pt x="11" y="319"/>
                    </a:lnTo>
                    <a:lnTo>
                      <a:pt x="11" y="319"/>
                    </a:lnTo>
                    <a:lnTo>
                      <a:pt x="12" y="307"/>
                    </a:lnTo>
                    <a:lnTo>
                      <a:pt x="13" y="294"/>
                    </a:lnTo>
                    <a:lnTo>
                      <a:pt x="19" y="270"/>
                    </a:lnTo>
                    <a:lnTo>
                      <a:pt x="25" y="245"/>
                    </a:lnTo>
                    <a:lnTo>
                      <a:pt x="28" y="232"/>
                    </a:lnTo>
                    <a:lnTo>
                      <a:pt x="29" y="220"/>
                    </a:lnTo>
                    <a:lnTo>
                      <a:pt x="29" y="220"/>
                    </a:lnTo>
                    <a:lnTo>
                      <a:pt x="31" y="206"/>
                    </a:lnTo>
                    <a:lnTo>
                      <a:pt x="33" y="192"/>
                    </a:lnTo>
                    <a:lnTo>
                      <a:pt x="39" y="164"/>
                    </a:lnTo>
                    <a:lnTo>
                      <a:pt x="45" y="136"/>
                    </a:lnTo>
                    <a:lnTo>
                      <a:pt x="49" y="108"/>
                    </a:lnTo>
                    <a:lnTo>
                      <a:pt x="49" y="108"/>
                    </a:lnTo>
                    <a:lnTo>
                      <a:pt x="51" y="95"/>
                    </a:lnTo>
                    <a:lnTo>
                      <a:pt x="52" y="83"/>
                    </a:lnTo>
                    <a:lnTo>
                      <a:pt x="55" y="56"/>
                    </a:lnTo>
                    <a:lnTo>
                      <a:pt x="57" y="42"/>
                    </a:lnTo>
                    <a:lnTo>
                      <a:pt x="60" y="30"/>
                    </a:lnTo>
                    <a:lnTo>
                      <a:pt x="65" y="19"/>
                    </a:lnTo>
                    <a:lnTo>
                      <a:pt x="68" y="13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3" y="6"/>
                    </a:lnTo>
                    <a:lnTo>
                      <a:pt x="73" y="5"/>
                    </a:lnTo>
                    <a:lnTo>
                      <a:pt x="73" y="3"/>
                    </a:lnTo>
                    <a:lnTo>
                      <a:pt x="72" y="2"/>
                    </a:lnTo>
                    <a:lnTo>
                      <a:pt x="70" y="1"/>
                    </a:lnTo>
                    <a:lnTo>
                      <a:pt x="69" y="0"/>
                    </a:lnTo>
                    <a:lnTo>
                      <a:pt x="67" y="1"/>
                    </a:lnTo>
                    <a:lnTo>
                      <a:pt x="65" y="2"/>
                    </a:lnTo>
                    <a:lnTo>
                      <a:pt x="65" y="2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301" name="Freeform 270"/>
              <p:cNvSpPr/>
              <p:nvPr/>
            </p:nvSpPr>
            <p:spPr bwMode="auto">
              <a:xfrm>
                <a:off x="2463800" y="2487613"/>
                <a:ext cx="34925" cy="169863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57" y="4"/>
                  </a:cxn>
                  <a:cxn ang="0">
                    <a:pos x="55" y="22"/>
                  </a:cxn>
                  <a:cxn ang="0">
                    <a:pos x="51" y="40"/>
                  </a:cxn>
                  <a:cxn ang="0">
                    <a:pos x="42" y="75"/>
                  </a:cxn>
                  <a:cxn ang="0">
                    <a:pos x="42" y="75"/>
                  </a:cxn>
                  <a:cxn ang="0">
                    <a:pos x="25" y="161"/>
                  </a:cxn>
                  <a:cxn ang="0">
                    <a:pos x="25" y="161"/>
                  </a:cxn>
                  <a:cxn ang="0">
                    <a:pos x="17" y="199"/>
                  </a:cxn>
                  <a:cxn ang="0">
                    <a:pos x="9" y="238"/>
                  </a:cxn>
                  <a:cxn ang="0">
                    <a:pos x="5" y="256"/>
                  </a:cxn>
                  <a:cxn ang="0">
                    <a:pos x="3" y="276"/>
                  </a:cxn>
                  <a:cxn ang="0">
                    <a:pos x="1" y="295"/>
                  </a:cxn>
                  <a:cxn ang="0">
                    <a:pos x="0" y="314"/>
                  </a:cxn>
                  <a:cxn ang="0">
                    <a:pos x="0" y="314"/>
                  </a:cxn>
                  <a:cxn ang="0">
                    <a:pos x="0" y="316"/>
                  </a:cxn>
                  <a:cxn ang="0">
                    <a:pos x="1" y="318"/>
                  </a:cxn>
                  <a:cxn ang="0">
                    <a:pos x="3" y="318"/>
                  </a:cxn>
                  <a:cxn ang="0">
                    <a:pos x="4" y="319"/>
                  </a:cxn>
                  <a:cxn ang="0">
                    <a:pos x="6" y="318"/>
                  </a:cxn>
                  <a:cxn ang="0">
                    <a:pos x="7" y="318"/>
                  </a:cxn>
                  <a:cxn ang="0">
                    <a:pos x="8" y="316"/>
                  </a:cxn>
                  <a:cxn ang="0">
                    <a:pos x="9" y="314"/>
                  </a:cxn>
                  <a:cxn ang="0">
                    <a:pos x="9" y="314"/>
                  </a:cxn>
                  <a:cxn ang="0">
                    <a:pos x="10" y="294"/>
                  </a:cxn>
                  <a:cxn ang="0">
                    <a:pos x="12" y="274"/>
                  </a:cxn>
                  <a:cxn ang="0">
                    <a:pos x="16" y="254"/>
                  </a:cxn>
                  <a:cxn ang="0">
                    <a:pos x="19" y="234"/>
                  </a:cxn>
                  <a:cxn ang="0">
                    <a:pos x="36" y="155"/>
                  </a:cxn>
                  <a:cxn ang="0">
                    <a:pos x="36" y="155"/>
                  </a:cxn>
                  <a:cxn ang="0">
                    <a:pos x="54" y="69"/>
                  </a:cxn>
                  <a:cxn ang="0">
                    <a:pos x="54" y="69"/>
                  </a:cxn>
                  <a:cxn ang="0">
                    <a:pos x="61" y="37"/>
                  </a:cxn>
                  <a:cxn ang="0">
                    <a:pos x="64" y="21"/>
                  </a:cxn>
                  <a:cxn ang="0">
                    <a:pos x="66" y="4"/>
                  </a:cxn>
                  <a:cxn ang="0">
                    <a:pos x="66" y="4"/>
                  </a:cxn>
                  <a:cxn ang="0">
                    <a:pos x="66" y="2"/>
                  </a:cxn>
                  <a:cxn ang="0">
                    <a:pos x="65" y="1"/>
                  </a:cxn>
                  <a:cxn ang="0">
                    <a:pos x="63" y="0"/>
                  </a:cxn>
                  <a:cxn ang="0">
                    <a:pos x="62" y="0"/>
                  </a:cxn>
                  <a:cxn ang="0">
                    <a:pos x="60" y="0"/>
                  </a:cxn>
                  <a:cxn ang="0">
                    <a:pos x="58" y="1"/>
                  </a:cxn>
                  <a:cxn ang="0">
                    <a:pos x="57" y="2"/>
                  </a:cxn>
                  <a:cxn ang="0">
                    <a:pos x="57" y="4"/>
                  </a:cxn>
                  <a:cxn ang="0">
                    <a:pos x="57" y="4"/>
                  </a:cxn>
                </a:cxnLst>
                <a:rect l="0" t="0" r="r" b="b"/>
                <a:pathLst>
                  <a:path w="66" h="319">
                    <a:moveTo>
                      <a:pt x="57" y="4"/>
                    </a:moveTo>
                    <a:lnTo>
                      <a:pt x="57" y="4"/>
                    </a:lnTo>
                    <a:lnTo>
                      <a:pt x="55" y="22"/>
                    </a:lnTo>
                    <a:lnTo>
                      <a:pt x="51" y="40"/>
                    </a:lnTo>
                    <a:lnTo>
                      <a:pt x="42" y="75"/>
                    </a:lnTo>
                    <a:lnTo>
                      <a:pt x="42" y="75"/>
                    </a:lnTo>
                    <a:lnTo>
                      <a:pt x="25" y="161"/>
                    </a:lnTo>
                    <a:lnTo>
                      <a:pt x="25" y="161"/>
                    </a:lnTo>
                    <a:lnTo>
                      <a:pt x="17" y="199"/>
                    </a:lnTo>
                    <a:lnTo>
                      <a:pt x="9" y="238"/>
                    </a:lnTo>
                    <a:lnTo>
                      <a:pt x="5" y="256"/>
                    </a:lnTo>
                    <a:lnTo>
                      <a:pt x="3" y="276"/>
                    </a:lnTo>
                    <a:lnTo>
                      <a:pt x="1" y="295"/>
                    </a:lnTo>
                    <a:lnTo>
                      <a:pt x="0" y="314"/>
                    </a:lnTo>
                    <a:lnTo>
                      <a:pt x="0" y="314"/>
                    </a:lnTo>
                    <a:lnTo>
                      <a:pt x="0" y="316"/>
                    </a:lnTo>
                    <a:lnTo>
                      <a:pt x="1" y="318"/>
                    </a:lnTo>
                    <a:lnTo>
                      <a:pt x="3" y="318"/>
                    </a:lnTo>
                    <a:lnTo>
                      <a:pt x="4" y="319"/>
                    </a:lnTo>
                    <a:lnTo>
                      <a:pt x="6" y="318"/>
                    </a:lnTo>
                    <a:lnTo>
                      <a:pt x="7" y="318"/>
                    </a:lnTo>
                    <a:lnTo>
                      <a:pt x="8" y="316"/>
                    </a:lnTo>
                    <a:lnTo>
                      <a:pt x="9" y="314"/>
                    </a:lnTo>
                    <a:lnTo>
                      <a:pt x="9" y="314"/>
                    </a:lnTo>
                    <a:lnTo>
                      <a:pt x="10" y="294"/>
                    </a:lnTo>
                    <a:lnTo>
                      <a:pt x="12" y="274"/>
                    </a:lnTo>
                    <a:lnTo>
                      <a:pt x="16" y="254"/>
                    </a:lnTo>
                    <a:lnTo>
                      <a:pt x="19" y="234"/>
                    </a:lnTo>
                    <a:lnTo>
                      <a:pt x="36" y="155"/>
                    </a:lnTo>
                    <a:lnTo>
                      <a:pt x="36" y="155"/>
                    </a:lnTo>
                    <a:lnTo>
                      <a:pt x="54" y="69"/>
                    </a:lnTo>
                    <a:lnTo>
                      <a:pt x="54" y="69"/>
                    </a:lnTo>
                    <a:lnTo>
                      <a:pt x="61" y="37"/>
                    </a:lnTo>
                    <a:lnTo>
                      <a:pt x="64" y="21"/>
                    </a:lnTo>
                    <a:lnTo>
                      <a:pt x="66" y="4"/>
                    </a:lnTo>
                    <a:lnTo>
                      <a:pt x="66" y="4"/>
                    </a:lnTo>
                    <a:lnTo>
                      <a:pt x="66" y="2"/>
                    </a:lnTo>
                    <a:lnTo>
                      <a:pt x="65" y="1"/>
                    </a:lnTo>
                    <a:lnTo>
                      <a:pt x="63" y="0"/>
                    </a:lnTo>
                    <a:lnTo>
                      <a:pt x="62" y="0"/>
                    </a:lnTo>
                    <a:lnTo>
                      <a:pt x="60" y="0"/>
                    </a:lnTo>
                    <a:lnTo>
                      <a:pt x="58" y="1"/>
                    </a:lnTo>
                    <a:lnTo>
                      <a:pt x="57" y="2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302" name="Freeform 271"/>
              <p:cNvSpPr/>
              <p:nvPr/>
            </p:nvSpPr>
            <p:spPr bwMode="auto">
              <a:xfrm>
                <a:off x="2482850" y="2514600"/>
                <a:ext cx="46038" cy="158750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77" y="4"/>
                  </a:cxn>
                  <a:cxn ang="0">
                    <a:pos x="76" y="13"/>
                  </a:cxn>
                  <a:cxn ang="0">
                    <a:pos x="73" y="22"/>
                  </a:cxn>
                  <a:cxn ang="0">
                    <a:pos x="66" y="40"/>
                  </a:cxn>
                  <a:cxn ang="0">
                    <a:pos x="59" y="57"/>
                  </a:cxn>
                  <a:cxn ang="0">
                    <a:pos x="52" y="74"/>
                  </a:cxn>
                  <a:cxn ang="0">
                    <a:pos x="52" y="74"/>
                  </a:cxn>
                  <a:cxn ang="0">
                    <a:pos x="47" y="94"/>
                  </a:cxn>
                  <a:cxn ang="0">
                    <a:pos x="42" y="113"/>
                  </a:cxn>
                  <a:cxn ang="0">
                    <a:pos x="34" y="152"/>
                  </a:cxn>
                  <a:cxn ang="0">
                    <a:pos x="34" y="152"/>
                  </a:cxn>
                  <a:cxn ang="0">
                    <a:pos x="30" y="170"/>
                  </a:cxn>
                  <a:cxn ang="0">
                    <a:pos x="25" y="188"/>
                  </a:cxn>
                  <a:cxn ang="0">
                    <a:pos x="15" y="223"/>
                  </a:cxn>
                  <a:cxn ang="0">
                    <a:pos x="10" y="240"/>
                  </a:cxn>
                  <a:cxn ang="0">
                    <a:pos x="5" y="258"/>
                  </a:cxn>
                  <a:cxn ang="0">
                    <a:pos x="2" y="276"/>
                  </a:cxn>
                  <a:cxn ang="0">
                    <a:pos x="0" y="295"/>
                  </a:cxn>
                  <a:cxn ang="0">
                    <a:pos x="0" y="295"/>
                  </a:cxn>
                  <a:cxn ang="0">
                    <a:pos x="1" y="297"/>
                  </a:cxn>
                  <a:cxn ang="0">
                    <a:pos x="2" y="298"/>
                  </a:cxn>
                  <a:cxn ang="0">
                    <a:pos x="3" y="299"/>
                  </a:cxn>
                  <a:cxn ang="0">
                    <a:pos x="5" y="299"/>
                  </a:cxn>
                  <a:cxn ang="0">
                    <a:pos x="7" y="299"/>
                  </a:cxn>
                  <a:cxn ang="0">
                    <a:pos x="8" y="298"/>
                  </a:cxn>
                  <a:cxn ang="0">
                    <a:pos x="10" y="297"/>
                  </a:cxn>
                  <a:cxn ang="0">
                    <a:pos x="11" y="295"/>
                  </a:cxn>
                  <a:cxn ang="0">
                    <a:pos x="11" y="295"/>
                  </a:cxn>
                  <a:cxn ang="0">
                    <a:pos x="12" y="275"/>
                  </a:cxn>
                  <a:cxn ang="0">
                    <a:pos x="15" y="257"/>
                  </a:cxn>
                  <a:cxn ang="0">
                    <a:pos x="19" y="238"/>
                  </a:cxn>
                  <a:cxn ang="0">
                    <a:pos x="24" y="220"/>
                  </a:cxn>
                  <a:cxn ang="0">
                    <a:pos x="35" y="183"/>
                  </a:cxn>
                  <a:cxn ang="0">
                    <a:pos x="40" y="165"/>
                  </a:cxn>
                  <a:cxn ang="0">
                    <a:pos x="45" y="146"/>
                  </a:cxn>
                  <a:cxn ang="0">
                    <a:pos x="45" y="146"/>
                  </a:cxn>
                  <a:cxn ang="0">
                    <a:pos x="48" y="127"/>
                  </a:cxn>
                  <a:cxn ang="0">
                    <a:pos x="53" y="107"/>
                  </a:cxn>
                  <a:cxn ang="0">
                    <a:pos x="58" y="88"/>
                  </a:cxn>
                  <a:cxn ang="0">
                    <a:pos x="64" y="70"/>
                  </a:cxn>
                  <a:cxn ang="0">
                    <a:pos x="64" y="70"/>
                  </a:cxn>
                  <a:cxn ang="0">
                    <a:pos x="70" y="53"/>
                  </a:cxn>
                  <a:cxn ang="0">
                    <a:pos x="78" y="38"/>
                  </a:cxn>
                  <a:cxn ang="0">
                    <a:pos x="83" y="21"/>
                  </a:cxn>
                  <a:cxn ang="0">
                    <a:pos x="85" y="13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6" y="2"/>
                  </a:cxn>
                  <a:cxn ang="0">
                    <a:pos x="85" y="1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79" y="1"/>
                  </a:cxn>
                  <a:cxn ang="0">
                    <a:pos x="77" y="2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86" h="299">
                    <a:moveTo>
                      <a:pt x="77" y="4"/>
                    </a:moveTo>
                    <a:lnTo>
                      <a:pt x="77" y="4"/>
                    </a:lnTo>
                    <a:lnTo>
                      <a:pt x="76" y="13"/>
                    </a:lnTo>
                    <a:lnTo>
                      <a:pt x="73" y="22"/>
                    </a:lnTo>
                    <a:lnTo>
                      <a:pt x="66" y="40"/>
                    </a:lnTo>
                    <a:lnTo>
                      <a:pt x="59" y="57"/>
                    </a:lnTo>
                    <a:lnTo>
                      <a:pt x="52" y="74"/>
                    </a:lnTo>
                    <a:lnTo>
                      <a:pt x="52" y="74"/>
                    </a:lnTo>
                    <a:lnTo>
                      <a:pt x="47" y="94"/>
                    </a:lnTo>
                    <a:lnTo>
                      <a:pt x="42" y="113"/>
                    </a:lnTo>
                    <a:lnTo>
                      <a:pt x="34" y="152"/>
                    </a:lnTo>
                    <a:lnTo>
                      <a:pt x="34" y="152"/>
                    </a:lnTo>
                    <a:lnTo>
                      <a:pt x="30" y="170"/>
                    </a:lnTo>
                    <a:lnTo>
                      <a:pt x="25" y="188"/>
                    </a:lnTo>
                    <a:lnTo>
                      <a:pt x="15" y="223"/>
                    </a:lnTo>
                    <a:lnTo>
                      <a:pt x="10" y="240"/>
                    </a:lnTo>
                    <a:lnTo>
                      <a:pt x="5" y="258"/>
                    </a:lnTo>
                    <a:lnTo>
                      <a:pt x="2" y="276"/>
                    </a:lnTo>
                    <a:lnTo>
                      <a:pt x="0" y="295"/>
                    </a:lnTo>
                    <a:lnTo>
                      <a:pt x="0" y="295"/>
                    </a:lnTo>
                    <a:lnTo>
                      <a:pt x="1" y="297"/>
                    </a:lnTo>
                    <a:lnTo>
                      <a:pt x="2" y="298"/>
                    </a:lnTo>
                    <a:lnTo>
                      <a:pt x="3" y="299"/>
                    </a:lnTo>
                    <a:lnTo>
                      <a:pt x="5" y="299"/>
                    </a:lnTo>
                    <a:lnTo>
                      <a:pt x="7" y="299"/>
                    </a:lnTo>
                    <a:lnTo>
                      <a:pt x="8" y="298"/>
                    </a:lnTo>
                    <a:lnTo>
                      <a:pt x="10" y="297"/>
                    </a:lnTo>
                    <a:lnTo>
                      <a:pt x="11" y="295"/>
                    </a:lnTo>
                    <a:lnTo>
                      <a:pt x="11" y="295"/>
                    </a:lnTo>
                    <a:lnTo>
                      <a:pt x="12" y="275"/>
                    </a:lnTo>
                    <a:lnTo>
                      <a:pt x="15" y="257"/>
                    </a:lnTo>
                    <a:lnTo>
                      <a:pt x="19" y="238"/>
                    </a:lnTo>
                    <a:lnTo>
                      <a:pt x="24" y="220"/>
                    </a:lnTo>
                    <a:lnTo>
                      <a:pt x="35" y="183"/>
                    </a:lnTo>
                    <a:lnTo>
                      <a:pt x="40" y="165"/>
                    </a:lnTo>
                    <a:lnTo>
                      <a:pt x="45" y="146"/>
                    </a:lnTo>
                    <a:lnTo>
                      <a:pt x="45" y="146"/>
                    </a:lnTo>
                    <a:lnTo>
                      <a:pt x="48" y="127"/>
                    </a:lnTo>
                    <a:lnTo>
                      <a:pt x="53" y="107"/>
                    </a:lnTo>
                    <a:lnTo>
                      <a:pt x="58" y="88"/>
                    </a:lnTo>
                    <a:lnTo>
                      <a:pt x="64" y="70"/>
                    </a:lnTo>
                    <a:lnTo>
                      <a:pt x="64" y="70"/>
                    </a:lnTo>
                    <a:lnTo>
                      <a:pt x="70" y="53"/>
                    </a:lnTo>
                    <a:lnTo>
                      <a:pt x="78" y="38"/>
                    </a:lnTo>
                    <a:lnTo>
                      <a:pt x="83" y="21"/>
                    </a:lnTo>
                    <a:lnTo>
                      <a:pt x="85" y="13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6" y="2"/>
                    </a:lnTo>
                    <a:lnTo>
                      <a:pt x="85" y="1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79" y="1"/>
                    </a:lnTo>
                    <a:lnTo>
                      <a:pt x="77" y="2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303" name="Freeform 272"/>
              <p:cNvSpPr/>
              <p:nvPr/>
            </p:nvSpPr>
            <p:spPr bwMode="auto">
              <a:xfrm>
                <a:off x="2516188" y="2557463"/>
                <a:ext cx="28575" cy="163513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45" y="4"/>
                  </a:cxn>
                  <a:cxn ang="0">
                    <a:pos x="29" y="78"/>
                  </a:cxn>
                  <a:cxn ang="0">
                    <a:pos x="16" y="152"/>
                  </a:cxn>
                  <a:cxn ang="0">
                    <a:pos x="10" y="189"/>
                  </a:cxn>
                  <a:cxn ang="0">
                    <a:pos x="4" y="226"/>
                  </a:cxn>
                  <a:cxn ang="0">
                    <a:pos x="1" y="265"/>
                  </a:cxn>
                  <a:cxn ang="0">
                    <a:pos x="0" y="303"/>
                  </a:cxn>
                  <a:cxn ang="0">
                    <a:pos x="0" y="303"/>
                  </a:cxn>
                  <a:cxn ang="0">
                    <a:pos x="0" y="304"/>
                  </a:cxn>
                  <a:cxn ang="0">
                    <a:pos x="1" y="306"/>
                  </a:cxn>
                  <a:cxn ang="0">
                    <a:pos x="2" y="307"/>
                  </a:cxn>
                  <a:cxn ang="0">
                    <a:pos x="4" y="307"/>
                  </a:cxn>
                  <a:cxn ang="0">
                    <a:pos x="6" y="307"/>
                  </a:cxn>
                  <a:cxn ang="0">
                    <a:pos x="7" y="306"/>
                  </a:cxn>
                  <a:cxn ang="0">
                    <a:pos x="9" y="304"/>
                  </a:cxn>
                  <a:cxn ang="0">
                    <a:pos x="10" y="303"/>
                  </a:cxn>
                  <a:cxn ang="0">
                    <a:pos x="10" y="303"/>
                  </a:cxn>
                  <a:cxn ang="0">
                    <a:pos x="11" y="265"/>
                  </a:cxn>
                  <a:cxn ang="0">
                    <a:pos x="14" y="227"/>
                  </a:cxn>
                  <a:cxn ang="0">
                    <a:pos x="19" y="190"/>
                  </a:cxn>
                  <a:cxn ang="0">
                    <a:pos x="25" y="153"/>
                  </a:cxn>
                  <a:cxn ang="0">
                    <a:pos x="38" y="80"/>
                  </a:cxn>
                  <a:cxn ang="0">
                    <a:pos x="53" y="6"/>
                  </a:cxn>
                  <a:cxn ang="0">
                    <a:pos x="53" y="6"/>
                  </a:cxn>
                  <a:cxn ang="0">
                    <a:pos x="53" y="4"/>
                  </a:cxn>
                  <a:cxn ang="0">
                    <a:pos x="53" y="2"/>
                  </a:cxn>
                  <a:cxn ang="0">
                    <a:pos x="50" y="1"/>
                  </a:cxn>
                  <a:cxn ang="0">
                    <a:pos x="48" y="0"/>
                  </a:cxn>
                  <a:cxn ang="0">
                    <a:pos x="47" y="1"/>
                  </a:cxn>
                  <a:cxn ang="0">
                    <a:pos x="45" y="2"/>
                  </a:cxn>
                  <a:cxn ang="0">
                    <a:pos x="45" y="4"/>
                  </a:cxn>
                  <a:cxn ang="0">
                    <a:pos x="45" y="4"/>
                  </a:cxn>
                </a:cxnLst>
                <a:rect l="0" t="0" r="r" b="b"/>
                <a:pathLst>
                  <a:path w="53" h="307">
                    <a:moveTo>
                      <a:pt x="45" y="4"/>
                    </a:moveTo>
                    <a:lnTo>
                      <a:pt x="45" y="4"/>
                    </a:lnTo>
                    <a:lnTo>
                      <a:pt x="29" y="78"/>
                    </a:lnTo>
                    <a:lnTo>
                      <a:pt x="16" y="152"/>
                    </a:lnTo>
                    <a:lnTo>
                      <a:pt x="10" y="189"/>
                    </a:lnTo>
                    <a:lnTo>
                      <a:pt x="4" y="226"/>
                    </a:lnTo>
                    <a:lnTo>
                      <a:pt x="1" y="265"/>
                    </a:lnTo>
                    <a:lnTo>
                      <a:pt x="0" y="303"/>
                    </a:lnTo>
                    <a:lnTo>
                      <a:pt x="0" y="303"/>
                    </a:lnTo>
                    <a:lnTo>
                      <a:pt x="0" y="304"/>
                    </a:lnTo>
                    <a:lnTo>
                      <a:pt x="1" y="306"/>
                    </a:lnTo>
                    <a:lnTo>
                      <a:pt x="2" y="307"/>
                    </a:lnTo>
                    <a:lnTo>
                      <a:pt x="4" y="307"/>
                    </a:lnTo>
                    <a:lnTo>
                      <a:pt x="6" y="307"/>
                    </a:lnTo>
                    <a:lnTo>
                      <a:pt x="7" y="306"/>
                    </a:lnTo>
                    <a:lnTo>
                      <a:pt x="9" y="304"/>
                    </a:lnTo>
                    <a:lnTo>
                      <a:pt x="10" y="303"/>
                    </a:lnTo>
                    <a:lnTo>
                      <a:pt x="10" y="303"/>
                    </a:lnTo>
                    <a:lnTo>
                      <a:pt x="11" y="265"/>
                    </a:lnTo>
                    <a:lnTo>
                      <a:pt x="14" y="227"/>
                    </a:lnTo>
                    <a:lnTo>
                      <a:pt x="19" y="190"/>
                    </a:lnTo>
                    <a:lnTo>
                      <a:pt x="25" y="153"/>
                    </a:lnTo>
                    <a:lnTo>
                      <a:pt x="38" y="80"/>
                    </a:lnTo>
                    <a:lnTo>
                      <a:pt x="53" y="6"/>
                    </a:lnTo>
                    <a:lnTo>
                      <a:pt x="53" y="6"/>
                    </a:lnTo>
                    <a:lnTo>
                      <a:pt x="53" y="4"/>
                    </a:lnTo>
                    <a:lnTo>
                      <a:pt x="53" y="2"/>
                    </a:lnTo>
                    <a:lnTo>
                      <a:pt x="50" y="1"/>
                    </a:lnTo>
                    <a:lnTo>
                      <a:pt x="48" y="0"/>
                    </a:lnTo>
                    <a:lnTo>
                      <a:pt x="47" y="1"/>
                    </a:lnTo>
                    <a:lnTo>
                      <a:pt x="45" y="2"/>
                    </a:lnTo>
                    <a:lnTo>
                      <a:pt x="45" y="4"/>
                    </a:lnTo>
                    <a:lnTo>
                      <a:pt x="45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304" name="Freeform 273"/>
              <p:cNvSpPr/>
              <p:nvPr/>
            </p:nvSpPr>
            <p:spPr bwMode="auto">
              <a:xfrm>
                <a:off x="2549525" y="2571750"/>
                <a:ext cx="28575" cy="161925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45" y="4"/>
                  </a:cxn>
                  <a:cxn ang="0">
                    <a:pos x="44" y="12"/>
                  </a:cxn>
                  <a:cxn ang="0">
                    <a:pos x="42" y="21"/>
                  </a:cxn>
                  <a:cxn ang="0">
                    <a:pos x="37" y="37"/>
                  </a:cxn>
                  <a:cxn ang="0">
                    <a:pos x="33" y="53"/>
                  </a:cxn>
                  <a:cxn ang="0">
                    <a:pos x="29" y="68"/>
                  </a:cxn>
                  <a:cxn ang="0">
                    <a:pos x="29" y="68"/>
                  </a:cxn>
                  <a:cxn ang="0">
                    <a:pos x="27" y="88"/>
                  </a:cxn>
                  <a:cxn ang="0">
                    <a:pos x="25" y="107"/>
                  </a:cxn>
                  <a:cxn ang="0">
                    <a:pos x="21" y="147"/>
                  </a:cxn>
                  <a:cxn ang="0">
                    <a:pos x="21" y="147"/>
                  </a:cxn>
                  <a:cxn ang="0">
                    <a:pos x="15" y="185"/>
                  </a:cxn>
                  <a:cxn ang="0">
                    <a:pos x="7" y="224"/>
                  </a:cxn>
                  <a:cxn ang="0">
                    <a:pos x="2" y="262"/>
                  </a:cxn>
                  <a:cxn ang="0">
                    <a:pos x="1" y="282"/>
                  </a:cxn>
                  <a:cxn ang="0">
                    <a:pos x="0" y="302"/>
                  </a:cxn>
                  <a:cxn ang="0">
                    <a:pos x="0" y="302"/>
                  </a:cxn>
                  <a:cxn ang="0">
                    <a:pos x="0" y="304"/>
                  </a:cxn>
                  <a:cxn ang="0">
                    <a:pos x="1" y="305"/>
                  </a:cxn>
                  <a:cxn ang="0">
                    <a:pos x="3" y="306"/>
                  </a:cxn>
                  <a:cxn ang="0">
                    <a:pos x="4" y="306"/>
                  </a:cxn>
                  <a:cxn ang="0">
                    <a:pos x="6" y="306"/>
                  </a:cxn>
                  <a:cxn ang="0">
                    <a:pos x="7" y="305"/>
                  </a:cxn>
                  <a:cxn ang="0">
                    <a:pos x="10" y="304"/>
                  </a:cxn>
                  <a:cxn ang="0">
                    <a:pos x="10" y="302"/>
                  </a:cxn>
                  <a:cxn ang="0">
                    <a:pos x="10" y="302"/>
                  </a:cxn>
                  <a:cxn ang="0">
                    <a:pos x="11" y="281"/>
                  </a:cxn>
                  <a:cxn ang="0">
                    <a:pos x="13" y="261"/>
                  </a:cxn>
                  <a:cxn ang="0">
                    <a:pos x="18" y="221"/>
                  </a:cxn>
                  <a:cxn ang="0">
                    <a:pos x="24" y="181"/>
                  </a:cxn>
                  <a:cxn ang="0">
                    <a:pos x="31" y="140"/>
                  </a:cxn>
                  <a:cxn ang="0">
                    <a:pos x="31" y="140"/>
                  </a:cxn>
                  <a:cxn ang="0">
                    <a:pos x="35" y="102"/>
                  </a:cxn>
                  <a:cxn ang="0">
                    <a:pos x="37" y="83"/>
                  </a:cxn>
                  <a:cxn ang="0">
                    <a:pos x="40" y="64"/>
                  </a:cxn>
                  <a:cxn ang="0">
                    <a:pos x="40" y="64"/>
                  </a:cxn>
                  <a:cxn ang="0">
                    <a:pos x="43" y="49"/>
                  </a:cxn>
                  <a:cxn ang="0">
                    <a:pos x="48" y="34"/>
                  </a:cxn>
                  <a:cxn ang="0">
                    <a:pos x="52" y="20"/>
                  </a:cxn>
                  <a:cxn ang="0">
                    <a:pos x="53" y="12"/>
                  </a:cxn>
                  <a:cxn ang="0">
                    <a:pos x="54" y="4"/>
                  </a:cxn>
                  <a:cxn ang="0">
                    <a:pos x="54" y="4"/>
                  </a:cxn>
                  <a:cxn ang="0">
                    <a:pos x="54" y="2"/>
                  </a:cxn>
                  <a:cxn ang="0">
                    <a:pos x="53" y="1"/>
                  </a:cxn>
                  <a:cxn ang="0">
                    <a:pos x="51" y="0"/>
                  </a:cxn>
                  <a:cxn ang="0">
                    <a:pos x="49" y="0"/>
                  </a:cxn>
                  <a:cxn ang="0">
                    <a:pos x="48" y="0"/>
                  </a:cxn>
                  <a:cxn ang="0">
                    <a:pos x="46" y="1"/>
                  </a:cxn>
                  <a:cxn ang="0">
                    <a:pos x="45" y="2"/>
                  </a:cxn>
                  <a:cxn ang="0">
                    <a:pos x="45" y="4"/>
                  </a:cxn>
                  <a:cxn ang="0">
                    <a:pos x="45" y="4"/>
                  </a:cxn>
                </a:cxnLst>
                <a:rect l="0" t="0" r="r" b="b"/>
                <a:pathLst>
                  <a:path w="54" h="306">
                    <a:moveTo>
                      <a:pt x="45" y="4"/>
                    </a:moveTo>
                    <a:lnTo>
                      <a:pt x="45" y="4"/>
                    </a:lnTo>
                    <a:lnTo>
                      <a:pt x="44" y="12"/>
                    </a:lnTo>
                    <a:lnTo>
                      <a:pt x="42" y="21"/>
                    </a:lnTo>
                    <a:lnTo>
                      <a:pt x="37" y="37"/>
                    </a:lnTo>
                    <a:lnTo>
                      <a:pt x="33" y="53"/>
                    </a:lnTo>
                    <a:lnTo>
                      <a:pt x="29" y="68"/>
                    </a:lnTo>
                    <a:lnTo>
                      <a:pt x="29" y="68"/>
                    </a:lnTo>
                    <a:lnTo>
                      <a:pt x="27" y="88"/>
                    </a:lnTo>
                    <a:lnTo>
                      <a:pt x="25" y="107"/>
                    </a:lnTo>
                    <a:lnTo>
                      <a:pt x="21" y="147"/>
                    </a:lnTo>
                    <a:lnTo>
                      <a:pt x="21" y="147"/>
                    </a:lnTo>
                    <a:lnTo>
                      <a:pt x="15" y="185"/>
                    </a:lnTo>
                    <a:lnTo>
                      <a:pt x="7" y="224"/>
                    </a:lnTo>
                    <a:lnTo>
                      <a:pt x="2" y="262"/>
                    </a:lnTo>
                    <a:lnTo>
                      <a:pt x="1" y="28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0" y="304"/>
                    </a:lnTo>
                    <a:lnTo>
                      <a:pt x="1" y="305"/>
                    </a:lnTo>
                    <a:lnTo>
                      <a:pt x="3" y="306"/>
                    </a:lnTo>
                    <a:lnTo>
                      <a:pt x="4" y="306"/>
                    </a:lnTo>
                    <a:lnTo>
                      <a:pt x="6" y="306"/>
                    </a:lnTo>
                    <a:lnTo>
                      <a:pt x="7" y="305"/>
                    </a:lnTo>
                    <a:lnTo>
                      <a:pt x="10" y="304"/>
                    </a:lnTo>
                    <a:lnTo>
                      <a:pt x="10" y="302"/>
                    </a:lnTo>
                    <a:lnTo>
                      <a:pt x="10" y="302"/>
                    </a:lnTo>
                    <a:lnTo>
                      <a:pt x="11" y="281"/>
                    </a:lnTo>
                    <a:lnTo>
                      <a:pt x="13" y="261"/>
                    </a:lnTo>
                    <a:lnTo>
                      <a:pt x="18" y="221"/>
                    </a:lnTo>
                    <a:lnTo>
                      <a:pt x="24" y="181"/>
                    </a:lnTo>
                    <a:lnTo>
                      <a:pt x="31" y="140"/>
                    </a:lnTo>
                    <a:lnTo>
                      <a:pt x="31" y="140"/>
                    </a:lnTo>
                    <a:lnTo>
                      <a:pt x="35" y="102"/>
                    </a:lnTo>
                    <a:lnTo>
                      <a:pt x="37" y="83"/>
                    </a:lnTo>
                    <a:lnTo>
                      <a:pt x="40" y="64"/>
                    </a:lnTo>
                    <a:lnTo>
                      <a:pt x="40" y="64"/>
                    </a:lnTo>
                    <a:lnTo>
                      <a:pt x="43" y="49"/>
                    </a:lnTo>
                    <a:lnTo>
                      <a:pt x="48" y="34"/>
                    </a:lnTo>
                    <a:lnTo>
                      <a:pt x="52" y="20"/>
                    </a:lnTo>
                    <a:lnTo>
                      <a:pt x="53" y="12"/>
                    </a:lnTo>
                    <a:lnTo>
                      <a:pt x="54" y="4"/>
                    </a:lnTo>
                    <a:lnTo>
                      <a:pt x="54" y="4"/>
                    </a:lnTo>
                    <a:lnTo>
                      <a:pt x="54" y="2"/>
                    </a:lnTo>
                    <a:lnTo>
                      <a:pt x="53" y="1"/>
                    </a:lnTo>
                    <a:lnTo>
                      <a:pt x="51" y="0"/>
                    </a:lnTo>
                    <a:lnTo>
                      <a:pt x="49" y="0"/>
                    </a:lnTo>
                    <a:lnTo>
                      <a:pt x="48" y="0"/>
                    </a:lnTo>
                    <a:lnTo>
                      <a:pt x="46" y="1"/>
                    </a:lnTo>
                    <a:lnTo>
                      <a:pt x="45" y="2"/>
                    </a:lnTo>
                    <a:lnTo>
                      <a:pt x="45" y="4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305" name="Freeform 274"/>
              <p:cNvSpPr/>
              <p:nvPr/>
            </p:nvSpPr>
            <p:spPr bwMode="auto">
              <a:xfrm>
                <a:off x="2579688" y="2598738"/>
                <a:ext cx="15875" cy="155575"/>
              </a:xfrm>
              <a:custGeom>
                <a:avLst/>
                <a:gdLst/>
                <a:ahLst/>
                <a:cxnLst>
                  <a:cxn ang="0">
                    <a:pos x="28" y="4"/>
                  </a:cxn>
                  <a:cxn ang="0">
                    <a:pos x="28" y="4"/>
                  </a:cxn>
                  <a:cxn ang="0">
                    <a:pos x="28" y="2"/>
                  </a:cxn>
                  <a:cxn ang="0">
                    <a:pos x="27" y="1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21" y="1"/>
                  </a:cxn>
                  <a:cxn ang="0">
                    <a:pos x="20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8" y="40"/>
                  </a:cxn>
                  <a:cxn ang="0">
                    <a:pos x="16" y="75"/>
                  </a:cxn>
                  <a:cxn ang="0">
                    <a:pos x="12" y="110"/>
                  </a:cxn>
                  <a:cxn ang="0">
                    <a:pos x="8" y="146"/>
                  </a:cxn>
                  <a:cxn ang="0">
                    <a:pos x="8" y="146"/>
                  </a:cxn>
                  <a:cxn ang="0">
                    <a:pos x="6" y="164"/>
                  </a:cxn>
                  <a:cxn ang="0">
                    <a:pos x="6" y="181"/>
                  </a:cxn>
                  <a:cxn ang="0">
                    <a:pos x="5" y="217"/>
                  </a:cxn>
                  <a:cxn ang="0">
                    <a:pos x="4" y="252"/>
                  </a:cxn>
                  <a:cxn ang="0">
                    <a:pos x="3" y="269"/>
                  </a:cxn>
                  <a:cxn ang="0">
                    <a:pos x="0" y="287"/>
                  </a:cxn>
                  <a:cxn ang="0">
                    <a:pos x="0" y="287"/>
                  </a:cxn>
                  <a:cxn ang="0">
                    <a:pos x="0" y="289"/>
                  </a:cxn>
                  <a:cxn ang="0">
                    <a:pos x="1" y="291"/>
                  </a:cxn>
                  <a:cxn ang="0">
                    <a:pos x="4" y="293"/>
                  </a:cxn>
                  <a:cxn ang="0">
                    <a:pos x="5" y="293"/>
                  </a:cxn>
                  <a:cxn ang="0">
                    <a:pos x="7" y="293"/>
                  </a:cxn>
                  <a:cxn ang="0">
                    <a:pos x="8" y="292"/>
                  </a:cxn>
                  <a:cxn ang="0">
                    <a:pos x="9" y="290"/>
                  </a:cxn>
                  <a:cxn ang="0">
                    <a:pos x="9" y="290"/>
                  </a:cxn>
                  <a:cxn ang="0">
                    <a:pos x="11" y="274"/>
                  </a:cxn>
                  <a:cxn ang="0">
                    <a:pos x="13" y="258"/>
                  </a:cxn>
                  <a:cxn ang="0">
                    <a:pos x="16" y="226"/>
                  </a:cxn>
                  <a:cxn ang="0">
                    <a:pos x="16" y="194"/>
                  </a:cxn>
                  <a:cxn ang="0">
                    <a:pos x="16" y="162"/>
                  </a:cxn>
                  <a:cxn ang="0">
                    <a:pos x="16" y="162"/>
                  </a:cxn>
                  <a:cxn ang="0">
                    <a:pos x="17" y="143"/>
                  </a:cxn>
                  <a:cxn ang="0">
                    <a:pos x="19" y="125"/>
                  </a:cxn>
                  <a:cxn ang="0">
                    <a:pos x="22" y="106"/>
                  </a:cxn>
                  <a:cxn ang="0">
                    <a:pos x="24" y="87"/>
                  </a:cxn>
                  <a:cxn ang="0">
                    <a:pos x="24" y="87"/>
                  </a:cxn>
                  <a:cxn ang="0">
                    <a:pos x="27" y="46"/>
                  </a:cxn>
                  <a:cxn ang="0">
                    <a:pos x="28" y="4"/>
                  </a:cxn>
                  <a:cxn ang="0">
                    <a:pos x="28" y="4"/>
                  </a:cxn>
                </a:cxnLst>
                <a:rect l="0" t="0" r="r" b="b"/>
                <a:pathLst>
                  <a:path w="28" h="293">
                    <a:moveTo>
                      <a:pt x="28" y="4"/>
                    </a:moveTo>
                    <a:lnTo>
                      <a:pt x="28" y="4"/>
                    </a:lnTo>
                    <a:lnTo>
                      <a:pt x="28" y="2"/>
                    </a:lnTo>
                    <a:lnTo>
                      <a:pt x="27" y="1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1" y="1"/>
                    </a:lnTo>
                    <a:lnTo>
                      <a:pt x="20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8" y="40"/>
                    </a:lnTo>
                    <a:lnTo>
                      <a:pt x="16" y="75"/>
                    </a:lnTo>
                    <a:lnTo>
                      <a:pt x="12" y="110"/>
                    </a:lnTo>
                    <a:lnTo>
                      <a:pt x="8" y="146"/>
                    </a:lnTo>
                    <a:lnTo>
                      <a:pt x="8" y="146"/>
                    </a:lnTo>
                    <a:lnTo>
                      <a:pt x="6" y="164"/>
                    </a:lnTo>
                    <a:lnTo>
                      <a:pt x="6" y="181"/>
                    </a:lnTo>
                    <a:lnTo>
                      <a:pt x="5" y="217"/>
                    </a:lnTo>
                    <a:lnTo>
                      <a:pt x="4" y="252"/>
                    </a:lnTo>
                    <a:lnTo>
                      <a:pt x="3" y="269"/>
                    </a:lnTo>
                    <a:lnTo>
                      <a:pt x="0" y="287"/>
                    </a:lnTo>
                    <a:lnTo>
                      <a:pt x="0" y="287"/>
                    </a:lnTo>
                    <a:lnTo>
                      <a:pt x="0" y="289"/>
                    </a:lnTo>
                    <a:lnTo>
                      <a:pt x="1" y="291"/>
                    </a:lnTo>
                    <a:lnTo>
                      <a:pt x="4" y="293"/>
                    </a:lnTo>
                    <a:lnTo>
                      <a:pt x="5" y="293"/>
                    </a:lnTo>
                    <a:lnTo>
                      <a:pt x="7" y="293"/>
                    </a:lnTo>
                    <a:lnTo>
                      <a:pt x="8" y="292"/>
                    </a:lnTo>
                    <a:lnTo>
                      <a:pt x="9" y="290"/>
                    </a:lnTo>
                    <a:lnTo>
                      <a:pt x="9" y="290"/>
                    </a:lnTo>
                    <a:lnTo>
                      <a:pt x="11" y="274"/>
                    </a:lnTo>
                    <a:lnTo>
                      <a:pt x="13" y="258"/>
                    </a:lnTo>
                    <a:lnTo>
                      <a:pt x="16" y="226"/>
                    </a:lnTo>
                    <a:lnTo>
                      <a:pt x="16" y="194"/>
                    </a:lnTo>
                    <a:lnTo>
                      <a:pt x="16" y="162"/>
                    </a:lnTo>
                    <a:lnTo>
                      <a:pt x="16" y="162"/>
                    </a:lnTo>
                    <a:lnTo>
                      <a:pt x="17" y="143"/>
                    </a:lnTo>
                    <a:lnTo>
                      <a:pt x="19" y="125"/>
                    </a:lnTo>
                    <a:lnTo>
                      <a:pt x="22" y="106"/>
                    </a:lnTo>
                    <a:lnTo>
                      <a:pt x="24" y="87"/>
                    </a:lnTo>
                    <a:lnTo>
                      <a:pt x="24" y="87"/>
                    </a:lnTo>
                    <a:lnTo>
                      <a:pt x="27" y="46"/>
                    </a:lnTo>
                    <a:lnTo>
                      <a:pt x="28" y="4"/>
                    </a:lnTo>
                    <a:lnTo>
                      <a:pt x="28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306" name="Freeform 275"/>
              <p:cNvSpPr/>
              <p:nvPr/>
            </p:nvSpPr>
            <p:spPr bwMode="auto">
              <a:xfrm>
                <a:off x="2609850" y="2592388"/>
                <a:ext cx="25400" cy="1587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8" y="4"/>
                  </a:cxn>
                  <a:cxn ang="0">
                    <a:pos x="37" y="23"/>
                  </a:cxn>
                  <a:cxn ang="0">
                    <a:pos x="36" y="42"/>
                  </a:cxn>
                  <a:cxn ang="0">
                    <a:pos x="32" y="78"/>
                  </a:cxn>
                  <a:cxn ang="0">
                    <a:pos x="26" y="114"/>
                  </a:cxn>
                  <a:cxn ang="0">
                    <a:pos x="18" y="150"/>
                  </a:cxn>
                  <a:cxn ang="0">
                    <a:pos x="12" y="186"/>
                  </a:cxn>
                  <a:cxn ang="0">
                    <a:pos x="6" y="222"/>
                  </a:cxn>
                  <a:cxn ang="0">
                    <a:pos x="2" y="258"/>
                  </a:cxn>
                  <a:cxn ang="0">
                    <a:pos x="1" y="277"/>
                  </a:cxn>
                  <a:cxn ang="0">
                    <a:pos x="0" y="296"/>
                  </a:cxn>
                  <a:cxn ang="0">
                    <a:pos x="0" y="296"/>
                  </a:cxn>
                  <a:cxn ang="0">
                    <a:pos x="0" y="298"/>
                  </a:cxn>
                  <a:cxn ang="0">
                    <a:pos x="1" y="299"/>
                  </a:cxn>
                  <a:cxn ang="0">
                    <a:pos x="3" y="300"/>
                  </a:cxn>
                  <a:cxn ang="0">
                    <a:pos x="4" y="300"/>
                  </a:cxn>
                  <a:cxn ang="0">
                    <a:pos x="6" y="300"/>
                  </a:cxn>
                  <a:cxn ang="0">
                    <a:pos x="8" y="299"/>
                  </a:cxn>
                  <a:cxn ang="0">
                    <a:pos x="9" y="298"/>
                  </a:cxn>
                  <a:cxn ang="0">
                    <a:pos x="9" y="296"/>
                  </a:cxn>
                  <a:cxn ang="0">
                    <a:pos x="9" y="296"/>
                  </a:cxn>
                  <a:cxn ang="0">
                    <a:pos x="10" y="277"/>
                  </a:cxn>
                  <a:cxn ang="0">
                    <a:pos x="11" y="258"/>
                  </a:cxn>
                  <a:cxn ang="0">
                    <a:pos x="15" y="222"/>
                  </a:cxn>
                  <a:cxn ang="0">
                    <a:pos x="22" y="186"/>
                  </a:cxn>
                  <a:cxn ang="0">
                    <a:pos x="29" y="150"/>
                  </a:cxn>
                  <a:cxn ang="0">
                    <a:pos x="35" y="114"/>
                  </a:cxn>
                  <a:cxn ang="0">
                    <a:pos x="41" y="78"/>
                  </a:cxn>
                  <a:cxn ang="0">
                    <a:pos x="45" y="42"/>
                  </a:cxn>
                  <a:cxn ang="0">
                    <a:pos x="46" y="23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6" y="2"/>
                  </a:cxn>
                  <a:cxn ang="0">
                    <a:pos x="45" y="1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41" y="0"/>
                  </a:cxn>
                  <a:cxn ang="0">
                    <a:pos x="39" y="1"/>
                  </a:cxn>
                  <a:cxn ang="0">
                    <a:pos x="38" y="2"/>
                  </a:cxn>
                  <a:cxn ang="0">
                    <a:pos x="38" y="4"/>
                  </a:cxn>
                  <a:cxn ang="0">
                    <a:pos x="38" y="4"/>
                  </a:cxn>
                </a:cxnLst>
                <a:rect l="0" t="0" r="r" b="b"/>
                <a:pathLst>
                  <a:path w="47" h="300">
                    <a:moveTo>
                      <a:pt x="38" y="4"/>
                    </a:moveTo>
                    <a:lnTo>
                      <a:pt x="38" y="4"/>
                    </a:lnTo>
                    <a:lnTo>
                      <a:pt x="37" y="23"/>
                    </a:lnTo>
                    <a:lnTo>
                      <a:pt x="36" y="42"/>
                    </a:lnTo>
                    <a:lnTo>
                      <a:pt x="32" y="78"/>
                    </a:lnTo>
                    <a:lnTo>
                      <a:pt x="26" y="114"/>
                    </a:lnTo>
                    <a:lnTo>
                      <a:pt x="18" y="150"/>
                    </a:lnTo>
                    <a:lnTo>
                      <a:pt x="12" y="186"/>
                    </a:lnTo>
                    <a:lnTo>
                      <a:pt x="6" y="222"/>
                    </a:lnTo>
                    <a:lnTo>
                      <a:pt x="2" y="258"/>
                    </a:lnTo>
                    <a:lnTo>
                      <a:pt x="1" y="277"/>
                    </a:lnTo>
                    <a:lnTo>
                      <a:pt x="0" y="296"/>
                    </a:lnTo>
                    <a:lnTo>
                      <a:pt x="0" y="296"/>
                    </a:lnTo>
                    <a:lnTo>
                      <a:pt x="0" y="298"/>
                    </a:lnTo>
                    <a:lnTo>
                      <a:pt x="1" y="299"/>
                    </a:lnTo>
                    <a:lnTo>
                      <a:pt x="3" y="300"/>
                    </a:lnTo>
                    <a:lnTo>
                      <a:pt x="4" y="300"/>
                    </a:lnTo>
                    <a:lnTo>
                      <a:pt x="6" y="300"/>
                    </a:lnTo>
                    <a:lnTo>
                      <a:pt x="8" y="299"/>
                    </a:lnTo>
                    <a:lnTo>
                      <a:pt x="9" y="298"/>
                    </a:lnTo>
                    <a:lnTo>
                      <a:pt x="9" y="296"/>
                    </a:lnTo>
                    <a:lnTo>
                      <a:pt x="9" y="296"/>
                    </a:lnTo>
                    <a:lnTo>
                      <a:pt x="10" y="277"/>
                    </a:lnTo>
                    <a:lnTo>
                      <a:pt x="11" y="258"/>
                    </a:lnTo>
                    <a:lnTo>
                      <a:pt x="15" y="222"/>
                    </a:lnTo>
                    <a:lnTo>
                      <a:pt x="22" y="186"/>
                    </a:lnTo>
                    <a:lnTo>
                      <a:pt x="29" y="150"/>
                    </a:lnTo>
                    <a:lnTo>
                      <a:pt x="35" y="114"/>
                    </a:lnTo>
                    <a:lnTo>
                      <a:pt x="41" y="78"/>
                    </a:lnTo>
                    <a:lnTo>
                      <a:pt x="45" y="42"/>
                    </a:lnTo>
                    <a:lnTo>
                      <a:pt x="46" y="23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6" y="2"/>
                    </a:lnTo>
                    <a:lnTo>
                      <a:pt x="45" y="1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41" y="0"/>
                    </a:lnTo>
                    <a:lnTo>
                      <a:pt x="39" y="1"/>
                    </a:lnTo>
                    <a:lnTo>
                      <a:pt x="38" y="2"/>
                    </a:lnTo>
                    <a:lnTo>
                      <a:pt x="38" y="4"/>
                    </a:lnTo>
                    <a:lnTo>
                      <a:pt x="38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307" name="Freeform 276"/>
              <p:cNvSpPr/>
              <p:nvPr/>
            </p:nvSpPr>
            <p:spPr bwMode="auto">
              <a:xfrm>
                <a:off x="2649538" y="2581275"/>
                <a:ext cx="22225" cy="206375"/>
              </a:xfrm>
              <a:custGeom>
                <a:avLst/>
                <a:gdLst/>
                <a:ahLst/>
                <a:cxnLst>
                  <a:cxn ang="0">
                    <a:pos x="34" y="5"/>
                  </a:cxn>
                  <a:cxn ang="0">
                    <a:pos x="34" y="5"/>
                  </a:cxn>
                  <a:cxn ang="0">
                    <a:pos x="33" y="25"/>
                  </a:cxn>
                  <a:cxn ang="0">
                    <a:pos x="30" y="47"/>
                  </a:cxn>
                  <a:cxn ang="0">
                    <a:pos x="24" y="89"/>
                  </a:cxn>
                  <a:cxn ang="0">
                    <a:pos x="19" y="133"/>
                  </a:cxn>
                  <a:cxn ang="0">
                    <a:pos x="17" y="154"/>
                  </a:cxn>
                  <a:cxn ang="0">
                    <a:pos x="16" y="175"/>
                  </a:cxn>
                  <a:cxn ang="0">
                    <a:pos x="16" y="175"/>
                  </a:cxn>
                  <a:cxn ang="0">
                    <a:pos x="15" y="191"/>
                  </a:cxn>
                  <a:cxn ang="0">
                    <a:pos x="14" y="207"/>
                  </a:cxn>
                  <a:cxn ang="0">
                    <a:pos x="11" y="239"/>
                  </a:cxn>
                  <a:cxn ang="0">
                    <a:pos x="11" y="239"/>
                  </a:cxn>
                  <a:cxn ang="0">
                    <a:pos x="6" y="290"/>
                  </a:cxn>
                  <a:cxn ang="0">
                    <a:pos x="2" y="340"/>
                  </a:cxn>
                  <a:cxn ang="0">
                    <a:pos x="2" y="340"/>
                  </a:cxn>
                  <a:cxn ang="0">
                    <a:pos x="1" y="351"/>
                  </a:cxn>
                  <a:cxn ang="0">
                    <a:pos x="0" y="365"/>
                  </a:cxn>
                  <a:cxn ang="0">
                    <a:pos x="0" y="372"/>
                  </a:cxn>
                  <a:cxn ang="0">
                    <a:pos x="0" y="380"/>
                  </a:cxn>
                  <a:cxn ang="0">
                    <a:pos x="2" y="385"/>
                  </a:cxn>
                  <a:cxn ang="0">
                    <a:pos x="3" y="387"/>
                  </a:cxn>
                  <a:cxn ang="0">
                    <a:pos x="5" y="388"/>
                  </a:cxn>
                  <a:cxn ang="0">
                    <a:pos x="5" y="388"/>
                  </a:cxn>
                  <a:cxn ang="0">
                    <a:pos x="7" y="388"/>
                  </a:cxn>
                  <a:cxn ang="0">
                    <a:pos x="8" y="388"/>
                  </a:cxn>
                  <a:cxn ang="0">
                    <a:pos x="11" y="387"/>
                  </a:cxn>
                  <a:cxn ang="0">
                    <a:pos x="12" y="386"/>
                  </a:cxn>
                  <a:cxn ang="0">
                    <a:pos x="13" y="384"/>
                  </a:cxn>
                  <a:cxn ang="0">
                    <a:pos x="13" y="383"/>
                  </a:cxn>
                  <a:cxn ang="0">
                    <a:pos x="12" y="381"/>
                  </a:cxn>
                  <a:cxn ang="0">
                    <a:pos x="10" y="380"/>
                  </a:cxn>
                  <a:cxn ang="0">
                    <a:pos x="10" y="380"/>
                  </a:cxn>
                  <a:cxn ang="0">
                    <a:pos x="12" y="380"/>
                  </a:cxn>
                  <a:cxn ang="0">
                    <a:pos x="12" y="380"/>
                  </a:cxn>
                  <a:cxn ang="0">
                    <a:pos x="11" y="375"/>
                  </a:cxn>
                  <a:cxn ang="0">
                    <a:pos x="11" y="375"/>
                  </a:cxn>
                  <a:cxn ang="0">
                    <a:pos x="12" y="362"/>
                  </a:cxn>
                  <a:cxn ang="0">
                    <a:pos x="12" y="362"/>
                  </a:cxn>
                  <a:cxn ang="0">
                    <a:pos x="14" y="324"/>
                  </a:cxn>
                  <a:cxn ang="0">
                    <a:pos x="14" y="324"/>
                  </a:cxn>
                  <a:cxn ang="0">
                    <a:pos x="21" y="226"/>
                  </a:cxn>
                  <a:cxn ang="0">
                    <a:pos x="21" y="226"/>
                  </a:cxn>
                  <a:cxn ang="0">
                    <a:pos x="23" y="197"/>
                  </a:cxn>
                  <a:cxn ang="0">
                    <a:pos x="26" y="168"/>
                  </a:cxn>
                  <a:cxn ang="0">
                    <a:pos x="26" y="168"/>
                  </a:cxn>
                  <a:cxn ang="0">
                    <a:pos x="30" y="127"/>
                  </a:cxn>
                  <a:cxn ang="0">
                    <a:pos x="33" y="86"/>
                  </a:cxn>
                  <a:cxn ang="0">
                    <a:pos x="33" y="86"/>
                  </a:cxn>
                  <a:cxn ang="0">
                    <a:pos x="36" y="66"/>
                  </a:cxn>
                  <a:cxn ang="0">
                    <a:pos x="39" y="45"/>
                  </a:cxn>
                  <a:cxn ang="0">
                    <a:pos x="42" y="25"/>
                  </a:cxn>
                  <a:cxn ang="0">
                    <a:pos x="44" y="5"/>
                  </a:cxn>
                  <a:cxn ang="0">
                    <a:pos x="44" y="5"/>
                  </a:cxn>
                  <a:cxn ang="0">
                    <a:pos x="44" y="3"/>
                  </a:cxn>
                  <a:cxn ang="0">
                    <a:pos x="43" y="1"/>
                  </a:cxn>
                  <a:cxn ang="0">
                    <a:pos x="41" y="1"/>
                  </a:cxn>
                  <a:cxn ang="0">
                    <a:pos x="39" y="0"/>
                  </a:cxn>
                  <a:cxn ang="0">
                    <a:pos x="37" y="1"/>
                  </a:cxn>
                  <a:cxn ang="0">
                    <a:pos x="36" y="1"/>
                  </a:cxn>
                  <a:cxn ang="0">
                    <a:pos x="34" y="3"/>
                  </a:cxn>
                  <a:cxn ang="0">
                    <a:pos x="34" y="5"/>
                  </a:cxn>
                  <a:cxn ang="0">
                    <a:pos x="34" y="5"/>
                  </a:cxn>
                </a:cxnLst>
                <a:rect l="0" t="0" r="r" b="b"/>
                <a:pathLst>
                  <a:path w="44" h="388">
                    <a:moveTo>
                      <a:pt x="34" y="5"/>
                    </a:moveTo>
                    <a:lnTo>
                      <a:pt x="34" y="5"/>
                    </a:lnTo>
                    <a:lnTo>
                      <a:pt x="33" y="25"/>
                    </a:lnTo>
                    <a:lnTo>
                      <a:pt x="30" y="47"/>
                    </a:lnTo>
                    <a:lnTo>
                      <a:pt x="24" y="89"/>
                    </a:lnTo>
                    <a:lnTo>
                      <a:pt x="19" y="133"/>
                    </a:lnTo>
                    <a:lnTo>
                      <a:pt x="17" y="154"/>
                    </a:lnTo>
                    <a:lnTo>
                      <a:pt x="16" y="175"/>
                    </a:lnTo>
                    <a:lnTo>
                      <a:pt x="16" y="175"/>
                    </a:lnTo>
                    <a:lnTo>
                      <a:pt x="15" y="191"/>
                    </a:lnTo>
                    <a:lnTo>
                      <a:pt x="14" y="207"/>
                    </a:lnTo>
                    <a:lnTo>
                      <a:pt x="11" y="239"/>
                    </a:lnTo>
                    <a:lnTo>
                      <a:pt x="11" y="239"/>
                    </a:lnTo>
                    <a:lnTo>
                      <a:pt x="6" y="290"/>
                    </a:lnTo>
                    <a:lnTo>
                      <a:pt x="2" y="340"/>
                    </a:lnTo>
                    <a:lnTo>
                      <a:pt x="2" y="340"/>
                    </a:lnTo>
                    <a:lnTo>
                      <a:pt x="1" y="351"/>
                    </a:lnTo>
                    <a:lnTo>
                      <a:pt x="0" y="365"/>
                    </a:lnTo>
                    <a:lnTo>
                      <a:pt x="0" y="372"/>
                    </a:lnTo>
                    <a:lnTo>
                      <a:pt x="0" y="380"/>
                    </a:lnTo>
                    <a:lnTo>
                      <a:pt x="2" y="385"/>
                    </a:lnTo>
                    <a:lnTo>
                      <a:pt x="3" y="387"/>
                    </a:lnTo>
                    <a:lnTo>
                      <a:pt x="5" y="388"/>
                    </a:lnTo>
                    <a:lnTo>
                      <a:pt x="5" y="388"/>
                    </a:lnTo>
                    <a:lnTo>
                      <a:pt x="7" y="388"/>
                    </a:lnTo>
                    <a:lnTo>
                      <a:pt x="8" y="388"/>
                    </a:lnTo>
                    <a:lnTo>
                      <a:pt x="11" y="387"/>
                    </a:lnTo>
                    <a:lnTo>
                      <a:pt x="12" y="386"/>
                    </a:lnTo>
                    <a:lnTo>
                      <a:pt x="13" y="384"/>
                    </a:lnTo>
                    <a:lnTo>
                      <a:pt x="13" y="383"/>
                    </a:lnTo>
                    <a:lnTo>
                      <a:pt x="12" y="381"/>
                    </a:lnTo>
                    <a:lnTo>
                      <a:pt x="10" y="380"/>
                    </a:lnTo>
                    <a:lnTo>
                      <a:pt x="10" y="380"/>
                    </a:lnTo>
                    <a:lnTo>
                      <a:pt x="12" y="380"/>
                    </a:lnTo>
                    <a:lnTo>
                      <a:pt x="12" y="380"/>
                    </a:lnTo>
                    <a:lnTo>
                      <a:pt x="11" y="375"/>
                    </a:lnTo>
                    <a:lnTo>
                      <a:pt x="11" y="375"/>
                    </a:lnTo>
                    <a:lnTo>
                      <a:pt x="12" y="362"/>
                    </a:lnTo>
                    <a:lnTo>
                      <a:pt x="12" y="362"/>
                    </a:lnTo>
                    <a:lnTo>
                      <a:pt x="14" y="324"/>
                    </a:lnTo>
                    <a:lnTo>
                      <a:pt x="14" y="324"/>
                    </a:lnTo>
                    <a:lnTo>
                      <a:pt x="21" y="226"/>
                    </a:lnTo>
                    <a:lnTo>
                      <a:pt x="21" y="226"/>
                    </a:lnTo>
                    <a:lnTo>
                      <a:pt x="23" y="197"/>
                    </a:lnTo>
                    <a:lnTo>
                      <a:pt x="26" y="168"/>
                    </a:lnTo>
                    <a:lnTo>
                      <a:pt x="26" y="168"/>
                    </a:lnTo>
                    <a:lnTo>
                      <a:pt x="30" y="127"/>
                    </a:lnTo>
                    <a:lnTo>
                      <a:pt x="33" y="86"/>
                    </a:lnTo>
                    <a:lnTo>
                      <a:pt x="33" y="86"/>
                    </a:lnTo>
                    <a:lnTo>
                      <a:pt x="36" y="66"/>
                    </a:lnTo>
                    <a:lnTo>
                      <a:pt x="39" y="45"/>
                    </a:lnTo>
                    <a:lnTo>
                      <a:pt x="42" y="25"/>
                    </a:lnTo>
                    <a:lnTo>
                      <a:pt x="44" y="5"/>
                    </a:lnTo>
                    <a:lnTo>
                      <a:pt x="44" y="5"/>
                    </a:lnTo>
                    <a:lnTo>
                      <a:pt x="44" y="3"/>
                    </a:lnTo>
                    <a:lnTo>
                      <a:pt x="43" y="1"/>
                    </a:lnTo>
                    <a:lnTo>
                      <a:pt x="41" y="1"/>
                    </a:lnTo>
                    <a:lnTo>
                      <a:pt x="39" y="0"/>
                    </a:lnTo>
                    <a:lnTo>
                      <a:pt x="37" y="1"/>
                    </a:lnTo>
                    <a:lnTo>
                      <a:pt x="36" y="1"/>
                    </a:lnTo>
                    <a:lnTo>
                      <a:pt x="34" y="3"/>
                    </a:lnTo>
                    <a:lnTo>
                      <a:pt x="34" y="5"/>
                    </a:lnTo>
                    <a:lnTo>
                      <a:pt x="34" y="5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308" name="Freeform 277"/>
              <p:cNvSpPr/>
              <p:nvPr/>
            </p:nvSpPr>
            <p:spPr bwMode="auto">
              <a:xfrm>
                <a:off x="2687638" y="2544763"/>
                <a:ext cx="20638" cy="236538"/>
              </a:xfrm>
              <a:custGeom>
                <a:avLst/>
                <a:gdLst/>
                <a:ahLst/>
                <a:cxnLst>
                  <a:cxn ang="0">
                    <a:pos x="31" y="5"/>
                  </a:cxn>
                  <a:cxn ang="0">
                    <a:pos x="31" y="5"/>
                  </a:cxn>
                  <a:cxn ang="0">
                    <a:pos x="29" y="58"/>
                  </a:cxn>
                  <a:cxn ang="0">
                    <a:pos x="26" y="113"/>
                  </a:cxn>
                  <a:cxn ang="0">
                    <a:pos x="23" y="167"/>
                  </a:cxn>
                  <a:cxn ang="0">
                    <a:pos x="18" y="219"/>
                  </a:cxn>
                  <a:cxn ang="0">
                    <a:pos x="18" y="219"/>
                  </a:cxn>
                  <a:cxn ang="0">
                    <a:pos x="13" y="275"/>
                  </a:cxn>
                  <a:cxn ang="0">
                    <a:pos x="7" y="330"/>
                  </a:cxn>
                  <a:cxn ang="0">
                    <a:pos x="2" y="386"/>
                  </a:cxn>
                  <a:cxn ang="0">
                    <a:pos x="0" y="414"/>
                  </a:cxn>
                  <a:cxn ang="0">
                    <a:pos x="0" y="441"/>
                  </a:cxn>
                  <a:cxn ang="0">
                    <a:pos x="0" y="441"/>
                  </a:cxn>
                  <a:cxn ang="0">
                    <a:pos x="0" y="444"/>
                  </a:cxn>
                  <a:cxn ang="0">
                    <a:pos x="1" y="445"/>
                  </a:cxn>
                  <a:cxn ang="0">
                    <a:pos x="3" y="446"/>
                  </a:cxn>
                  <a:cxn ang="0">
                    <a:pos x="4" y="446"/>
                  </a:cxn>
                  <a:cxn ang="0">
                    <a:pos x="6" y="446"/>
                  </a:cxn>
                  <a:cxn ang="0">
                    <a:pos x="7" y="445"/>
                  </a:cxn>
                  <a:cxn ang="0">
                    <a:pos x="8" y="444"/>
                  </a:cxn>
                  <a:cxn ang="0">
                    <a:pos x="9" y="441"/>
                  </a:cxn>
                  <a:cxn ang="0">
                    <a:pos x="9" y="441"/>
                  </a:cxn>
                  <a:cxn ang="0">
                    <a:pos x="10" y="414"/>
                  </a:cxn>
                  <a:cxn ang="0">
                    <a:pos x="11" y="386"/>
                  </a:cxn>
                  <a:cxn ang="0">
                    <a:pos x="16" y="330"/>
                  </a:cxn>
                  <a:cxn ang="0">
                    <a:pos x="22" y="275"/>
                  </a:cxn>
                  <a:cxn ang="0">
                    <a:pos x="27" y="219"/>
                  </a:cxn>
                  <a:cxn ang="0">
                    <a:pos x="27" y="219"/>
                  </a:cxn>
                  <a:cxn ang="0">
                    <a:pos x="33" y="167"/>
                  </a:cxn>
                  <a:cxn ang="0">
                    <a:pos x="37" y="113"/>
                  </a:cxn>
                  <a:cxn ang="0">
                    <a:pos x="39" y="59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2"/>
                  </a:cxn>
                  <a:cxn ang="0">
                    <a:pos x="39" y="1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3" y="1"/>
                  </a:cxn>
                  <a:cxn ang="0">
                    <a:pos x="32" y="2"/>
                  </a:cxn>
                  <a:cxn ang="0">
                    <a:pos x="31" y="5"/>
                  </a:cxn>
                  <a:cxn ang="0">
                    <a:pos x="31" y="5"/>
                  </a:cxn>
                </a:cxnLst>
                <a:rect l="0" t="0" r="r" b="b"/>
                <a:pathLst>
                  <a:path w="40" h="446">
                    <a:moveTo>
                      <a:pt x="31" y="5"/>
                    </a:moveTo>
                    <a:lnTo>
                      <a:pt x="31" y="5"/>
                    </a:lnTo>
                    <a:lnTo>
                      <a:pt x="29" y="58"/>
                    </a:lnTo>
                    <a:lnTo>
                      <a:pt x="26" y="113"/>
                    </a:lnTo>
                    <a:lnTo>
                      <a:pt x="23" y="167"/>
                    </a:lnTo>
                    <a:lnTo>
                      <a:pt x="18" y="219"/>
                    </a:lnTo>
                    <a:lnTo>
                      <a:pt x="18" y="219"/>
                    </a:lnTo>
                    <a:lnTo>
                      <a:pt x="13" y="275"/>
                    </a:lnTo>
                    <a:lnTo>
                      <a:pt x="7" y="330"/>
                    </a:lnTo>
                    <a:lnTo>
                      <a:pt x="2" y="386"/>
                    </a:lnTo>
                    <a:lnTo>
                      <a:pt x="0" y="414"/>
                    </a:lnTo>
                    <a:lnTo>
                      <a:pt x="0" y="441"/>
                    </a:lnTo>
                    <a:lnTo>
                      <a:pt x="0" y="441"/>
                    </a:lnTo>
                    <a:lnTo>
                      <a:pt x="0" y="444"/>
                    </a:lnTo>
                    <a:lnTo>
                      <a:pt x="1" y="445"/>
                    </a:lnTo>
                    <a:lnTo>
                      <a:pt x="3" y="446"/>
                    </a:lnTo>
                    <a:lnTo>
                      <a:pt x="4" y="446"/>
                    </a:lnTo>
                    <a:lnTo>
                      <a:pt x="6" y="446"/>
                    </a:lnTo>
                    <a:lnTo>
                      <a:pt x="7" y="445"/>
                    </a:lnTo>
                    <a:lnTo>
                      <a:pt x="8" y="444"/>
                    </a:lnTo>
                    <a:lnTo>
                      <a:pt x="9" y="441"/>
                    </a:lnTo>
                    <a:lnTo>
                      <a:pt x="9" y="441"/>
                    </a:lnTo>
                    <a:lnTo>
                      <a:pt x="10" y="414"/>
                    </a:lnTo>
                    <a:lnTo>
                      <a:pt x="11" y="386"/>
                    </a:lnTo>
                    <a:lnTo>
                      <a:pt x="16" y="330"/>
                    </a:lnTo>
                    <a:lnTo>
                      <a:pt x="22" y="275"/>
                    </a:lnTo>
                    <a:lnTo>
                      <a:pt x="27" y="219"/>
                    </a:lnTo>
                    <a:lnTo>
                      <a:pt x="27" y="219"/>
                    </a:lnTo>
                    <a:lnTo>
                      <a:pt x="33" y="167"/>
                    </a:lnTo>
                    <a:lnTo>
                      <a:pt x="37" y="113"/>
                    </a:lnTo>
                    <a:lnTo>
                      <a:pt x="39" y="59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2"/>
                    </a:lnTo>
                    <a:lnTo>
                      <a:pt x="39" y="1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3" y="1"/>
                    </a:lnTo>
                    <a:lnTo>
                      <a:pt x="32" y="2"/>
                    </a:lnTo>
                    <a:lnTo>
                      <a:pt x="31" y="5"/>
                    </a:lnTo>
                    <a:lnTo>
                      <a:pt x="31" y="5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309" name="Freeform 278"/>
              <p:cNvSpPr/>
              <p:nvPr/>
            </p:nvSpPr>
            <p:spPr bwMode="auto">
              <a:xfrm>
                <a:off x="2714625" y="2535238"/>
                <a:ext cx="17463" cy="265113"/>
              </a:xfrm>
              <a:custGeom>
                <a:avLst/>
                <a:gdLst/>
                <a:ahLst/>
                <a:cxnLst>
                  <a:cxn ang="0">
                    <a:pos x="28" y="4"/>
                  </a:cxn>
                  <a:cxn ang="0">
                    <a:pos x="28" y="4"/>
                  </a:cxn>
                  <a:cxn ang="0">
                    <a:pos x="28" y="2"/>
                  </a:cxn>
                  <a:cxn ang="0">
                    <a:pos x="27" y="1"/>
                  </a:cxn>
                  <a:cxn ang="0">
                    <a:pos x="25" y="0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20" y="1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20" y="34"/>
                  </a:cxn>
                  <a:cxn ang="0">
                    <a:pos x="21" y="64"/>
                  </a:cxn>
                  <a:cxn ang="0">
                    <a:pos x="23" y="125"/>
                  </a:cxn>
                  <a:cxn ang="0">
                    <a:pos x="24" y="155"/>
                  </a:cxn>
                  <a:cxn ang="0">
                    <a:pos x="24" y="185"/>
                  </a:cxn>
                  <a:cxn ang="0">
                    <a:pos x="23" y="215"/>
                  </a:cxn>
                  <a:cxn ang="0">
                    <a:pos x="20" y="245"/>
                  </a:cxn>
                  <a:cxn ang="0">
                    <a:pos x="20" y="245"/>
                  </a:cxn>
                  <a:cxn ang="0">
                    <a:pos x="13" y="306"/>
                  </a:cxn>
                  <a:cxn ang="0">
                    <a:pos x="9" y="335"/>
                  </a:cxn>
                  <a:cxn ang="0">
                    <a:pos x="7" y="366"/>
                  </a:cxn>
                  <a:cxn ang="0">
                    <a:pos x="7" y="366"/>
                  </a:cxn>
                  <a:cxn ang="0">
                    <a:pos x="3" y="427"/>
                  </a:cxn>
                  <a:cxn ang="0">
                    <a:pos x="1" y="458"/>
                  </a:cxn>
                  <a:cxn ang="0">
                    <a:pos x="0" y="489"/>
                  </a:cxn>
                  <a:cxn ang="0">
                    <a:pos x="0" y="489"/>
                  </a:cxn>
                  <a:cxn ang="0">
                    <a:pos x="0" y="490"/>
                  </a:cxn>
                  <a:cxn ang="0">
                    <a:pos x="0" y="497"/>
                  </a:cxn>
                  <a:cxn ang="0">
                    <a:pos x="0" y="497"/>
                  </a:cxn>
                  <a:cxn ang="0">
                    <a:pos x="0" y="499"/>
                  </a:cxn>
                  <a:cxn ang="0">
                    <a:pos x="1" y="501"/>
                  </a:cxn>
                  <a:cxn ang="0">
                    <a:pos x="3" y="502"/>
                  </a:cxn>
                  <a:cxn ang="0">
                    <a:pos x="4" y="502"/>
                  </a:cxn>
                  <a:cxn ang="0">
                    <a:pos x="6" y="502"/>
                  </a:cxn>
                  <a:cxn ang="0">
                    <a:pos x="7" y="501"/>
                  </a:cxn>
                  <a:cxn ang="0">
                    <a:pos x="8" y="499"/>
                  </a:cxn>
                  <a:cxn ang="0">
                    <a:pos x="9" y="497"/>
                  </a:cxn>
                  <a:cxn ang="0">
                    <a:pos x="9" y="497"/>
                  </a:cxn>
                  <a:cxn ang="0">
                    <a:pos x="10" y="467"/>
                  </a:cxn>
                  <a:cxn ang="0">
                    <a:pos x="13" y="436"/>
                  </a:cxn>
                  <a:cxn ang="0">
                    <a:pos x="15" y="406"/>
                  </a:cxn>
                  <a:cxn ang="0">
                    <a:pos x="17" y="376"/>
                  </a:cxn>
                  <a:cxn ang="0">
                    <a:pos x="17" y="376"/>
                  </a:cxn>
                  <a:cxn ang="0">
                    <a:pos x="18" y="345"/>
                  </a:cxn>
                  <a:cxn ang="0">
                    <a:pos x="21" y="314"/>
                  </a:cxn>
                  <a:cxn ang="0">
                    <a:pos x="29" y="253"/>
                  </a:cxn>
                  <a:cxn ang="0">
                    <a:pos x="29" y="253"/>
                  </a:cxn>
                  <a:cxn ang="0">
                    <a:pos x="32" y="222"/>
                  </a:cxn>
                  <a:cxn ang="0">
                    <a:pos x="33" y="191"/>
                  </a:cxn>
                  <a:cxn ang="0">
                    <a:pos x="33" y="160"/>
                  </a:cxn>
                  <a:cxn ang="0">
                    <a:pos x="32" y="129"/>
                  </a:cxn>
                  <a:cxn ang="0">
                    <a:pos x="30" y="67"/>
                  </a:cxn>
                  <a:cxn ang="0">
                    <a:pos x="29" y="35"/>
                  </a:cxn>
                  <a:cxn ang="0">
                    <a:pos x="28" y="4"/>
                  </a:cxn>
                  <a:cxn ang="0">
                    <a:pos x="28" y="4"/>
                  </a:cxn>
                </a:cxnLst>
                <a:rect l="0" t="0" r="r" b="b"/>
                <a:pathLst>
                  <a:path w="33" h="502">
                    <a:moveTo>
                      <a:pt x="28" y="4"/>
                    </a:moveTo>
                    <a:lnTo>
                      <a:pt x="28" y="4"/>
                    </a:lnTo>
                    <a:lnTo>
                      <a:pt x="28" y="2"/>
                    </a:lnTo>
                    <a:lnTo>
                      <a:pt x="27" y="1"/>
                    </a:lnTo>
                    <a:lnTo>
                      <a:pt x="25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9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20" y="34"/>
                    </a:lnTo>
                    <a:lnTo>
                      <a:pt x="21" y="64"/>
                    </a:lnTo>
                    <a:lnTo>
                      <a:pt x="23" y="125"/>
                    </a:lnTo>
                    <a:lnTo>
                      <a:pt x="24" y="155"/>
                    </a:lnTo>
                    <a:lnTo>
                      <a:pt x="24" y="185"/>
                    </a:lnTo>
                    <a:lnTo>
                      <a:pt x="23" y="215"/>
                    </a:lnTo>
                    <a:lnTo>
                      <a:pt x="20" y="245"/>
                    </a:lnTo>
                    <a:lnTo>
                      <a:pt x="20" y="245"/>
                    </a:lnTo>
                    <a:lnTo>
                      <a:pt x="13" y="306"/>
                    </a:lnTo>
                    <a:lnTo>
                      <a:pt x="9" y="335"/>
                    </a:lnTo>
                    <a:lnTo>
                      <a:pt x="7" y="366"/>
                    </a:lnTo>
                    <a:lnTo>
                      <a:pt x="7" y="366"/>
                    </a:lnTo>
                    <a:lnTo>
                      <a:pt x="3" y="427"/>
                    </a:lnTo>
                    <a:lnTo>
                      <a:pt x="1" y="458"/>
                    </a:lnTo>
                    <a:lnTo>
                      <a:pt x="0" y="489"/>
                    </a:lnTo>
                    <a:lnTo>
                      <a:pt x="0" y="489"/>
                    </a:lnTo>
                    <a:lnTo>
                      <a:pt x="0" y="490"/>
                    </a:lnTo>
                    <a:lnTo>
                      <a:pt x="0" y="497"/>
                    </a:lnTo>
                    <a:lnTo>
                      <a:pt x="0" y="497"/>
                    </a:lnTo>
                    <a:lnTo>
                      <a:pt x="0" y="499"/>
                    </a:lnTo>
                    <a:lnTo>
                      <a:pt x="1" y="501"/>
                    </a:lnTo>
                    <a:lnTo>
                      <a:pt x="3" y="502"/>
                    </a:lnTo>
                    <a:lnTo>
                      <a:pt x="4" y="502"/>
                    </a:lnTo>
                    <a:lnTo>
                      <a:pt x="6" y="502"/>
                    </a:lnTo>
                    <a:lnTo>
                      <a:pt x="7" y="501"/>
                    </a:lnTo>
                    <a:lnTo>
                      <a:pt x="8" y="499"/>
                    </a:lnTo>
                    <a:lnTo>
                      <a:pt x="9" y="497"/>
                    </a:lnTo>
                    <a:lnTo>
                      <a:pt x="9" y="497"/>
                    </a:lnTo>
                    <a:lnTo>
                      <a:pt x="10" y="467"/>
                    </a:lnTo>
                    <a:lnTo>
                      <a:pt x="13" y="436"/>
                    </a:lnTo>
                    <a:lnTo>
                      <a:pt x="15" y="406"/>
                    </a:lnTo>
                    <a:lnTo>
                      <a:pt x="17" y="376"/>
                    </a:lnTo>
                    <a:lnTo>
                      <a:pt x="17" y="376"/>
                    </a:lnTo>
                    <a:lnTo>
                      <a:pt x="18" y="345"/>
                    </a:lnTo>
                    <a:lnTo>
                      <a:pt x="21" y="314"/>
                    </a:lnTo>
                    <a:lnTo>
                      <a:pt x="29" y="253"/>
                    </a:lnTo>
                    <a:lnTo>
                      <a:pt x="29" y="253"/>
                    </a:lnTo>
                    <a:lnTo>
                      <a:pt x="32" y="222"/>
                    </a:lnTo>
                    <a:lnTo>
                      <a:pt x="33" y="191"/>
                    </a:lnTo>
                    <a:lnTo>
                      <a:pt x="33" y="160"/>
                    </a:lnTo>
                    <a:lnTo>
                      <a:pt x="32" y="129"/>
                    </a:lnTo>
                    <a:lnTo>
                      <a:pt x="30" y="67"/>
                    </a:lnTo>
                    <a:lnTo>
                      <a:pt x="29" y="35"/>
                    </a:lnTo>
                    <a:lnTo>
                      <a:pt x="28" y="4"/>
                    </a:lnTo>
                    <a:lnTo>
                      <a:pt x="28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310" name="Freeform 279"/>
              <p:cNvSpPr/>
              <p:nvPr/>
            </p:nvSpPr>
            <p:spPr bwMode="auto">
              <a:xfrm>
                <a:off x="2744788" y="2547938"/>
                <a:ext cx="19050" cy="252413"/>
              </a:xfrm>
              <a:custGeom>
                <a:avLst/>
                <a:gdLst/>
                <a:ahLst/>
                <a:cxnLst>
                  <a:cxn ang="0">
                    <a:pos x="34" y="5"/>
                  </a:cxn>
                  <a:cxn ang="0">
                    <a:pos x="34" y="5"/>
                  </a:cxn>
                  <a:cxn ang="0">
                    <a:pos x="34" y="3"/>
                  </a:cxn>
                  <a:cxn ang="0">
                    <a:pos x="33" y="1"/>
                  </a:cxn>
                  <a:cxn ang="0">
                    <a:pos x="31" y="0"/>
                  </a:cxn>
                  <a:cxn ang="0">
                    <a:pos x="30" y="0"/>
                  </a:cxn>
                  <a:cxn ang="0">
                    <a:pos x="28" y="0"/>
                  </a:cxn>
                  <a:cxn ang="0">
                    <a:pos x="27" y="1"/>
                  </a:cxn>
                  <a:cxn ang="0">
                    <a:pos x="26" y="3"/>
                  </a:cxn>
                  <a:cxn ang="0">
                    <a:pos x="25" y="5"/>
                  </a:cxn>
                  <a:cxn ang="0">
                    <a:pos x="25" y="5"/>
                  </a:cxn>
                  <a:cxn ang="0">
                    <a:pos x="26" y="64"/>
                  </a:cxn>
                  <a:cxn ang="0">
                    <a:pos x="27" y="123"/>
                  </a:cxn>
                  <a:cxn ang="0">
                    <a:pos x="27" y="123"/>
                  </a:cxn>
                  <a:cxn ang="0">
                    <a:pos x="25" y="151"/>
                  </a:cxn>
                  <a:cxn ang="0">
                    <a:pos x="23" y="180"/>
                  </a:cxn>
                  <a:cxn ang="0">
                    <a:pos x="16" y="238"/>
                  </a:cxn>
                  <a:cxn ang="0">
                    <a:pos x="16" y="238"/>
                  </a:cxn>
                  <a:cxn ang="0">
                    <a:pos x="6" y="355"/>
                  </a:cxn>
                  <a:cxn ang="0">
                    <a:pos x="2" y="414"/>
                  </a:cxn>
                  <a:cxn ang="0">
                    <a:pos x="0" y="443"/>
                  </a:cxn>
                  <a:cxn ang="0">
                    <a:pos x="0" y="472"/>
                  </a:cxn>
                  <a:cxn ang="0">
                    <a:pos x="0" y="472"/>
                  </a:cxn>
                  <a:cxn ang="0">
                    <a:pos x="0" y="474"/>
                  </a:cxn>
                  <a:cxn ang="0">
                    <a:pos x="1" y="476"/>
                  </a:cxn>
                  <a:cxn ang="0">
                    <a:pos x="3" y="477"/>
                  </a:cxn>
                  <a:cxn ang="0">
                    <a:pos x="4" y="477"/>
                  </a:cxn>
                  <a:cxn ang="0">
                    <a:pos x="6" y="477"/>
                  </a:cxn>
                  <a:cxn ang="0">
                    <a:pos x="7" y="476"/>
                  </a:cxn>
                  <a:cxn ang="0">
                    <a:pos x="9" y="474"/>
                  </a:cxn>
                  <a:cxn ang="0">
                    <a:pos x="9" y="472"/>
                  </a:cxn>
                  <a:cxn ang="0">
                    <a:pos x="9" y="472"/>
                  </a:cxn>
                  <a:cxn ang="0">
                    <a:pos x="9" y="443"/>
                  </a:cxn>
                  <a:cxn ang="0">
                    <a:pos x="11" y="414"/>
                  </a:cxn>
                  <a:cxn ang="0">
                    <a:pos x="15" y="355"/>
                  </a:cxn>
                  <a:cxn ang="0">
                    <a:pos x="26" y="238"/>
                  </a:cxn>
                  <a:cxn ang="0">
                    <a:pos x="26" y="238"/>
                  </a:cxn>
                  <a:cxn ang="0">
                    <a:pos x="32" y="180"/>
                  </a:cxn>
                  <a:cxn ang="0">
                    <a:pos x="35" y="151"/>
                  </a:cxn>
                  <a:cxn ang="0">
                    <a:pos x="36" y="123"/>
                  </a:cxn>
                  <a:cxn ang="0">
                    <a:pos x="36" y="123"/>
                  </a:cxn>
                  <a:cxn ang="0">
                    <a:pos x="36" y="93"/>
                  </a:cxn>
                  <a:cxn ang="0">
                    <a:pos x="35" y="64"/>
                  </a:cxn>
                  <a:cxn ang="0">
                    <a:pos x="34" y="5"/>
                  </a:cxn>
                  <a:cxn ang="0">
                    <a:pos x="34" y="5"/>
                  </a:cxn>
                </a:cxnLst>
                <a:rect l="0" t="0" r="r" b="b"/>
                <a:pathLst>
                  <a:path w="36" h="477">
                    <a:moveTo>
                      <a:pt x="34" y="5"/>
                    </a:moveTo>
                    <a:lnTo>
                      <a:pt x="34" y="5"/>
                    </a:lnTo>
                    <a:lnTo>
                      <a:pt x="34" y="3"/>
                    </a:lnTo>
                    <a:lnTo>
                      <a:pt x="33" y="1"/>
                    </a:lnTo>
                    <a:lnTo>
                      <a:pt x="31" y="0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7" y="1"/>
                    </a:lnTo>
                    <a:lnTo>
                      <a:pt x="26" y="3"/>
                    </a:lnTo>
                    <a:lnTo>
                      <a:pt x="25" y="5"/>
                    </a:lnTo>
                    <a:lnTo>
                      <a:pt x="25" y="5"/>
                    </a:lnTo>
                    <a:lnTo>
                      <a:pt x="26" y="64"/>
                    </a:lnTo>
                    <a:lnTo>
                      <a:pt x="27" y="123"/>
                    </a:lnTo>
                    <a:lnTo>
                      <a:pt x="27" y="123"/>
                    </a:lnTo>
                    <a:lnTo>
                      <a:pt x="25" y="151"/>
                    </a:lnTo>
                    <a:lnTo>
                      <a:pt x="23" y="180"/>
                    </a:lnTo>
                    <a:lnTo>
                      <a:pt x="16" y="238"/>
                    </a:lnTo>
                    <a:lnTo>
                      <a:pt x="16" y="238"/>
                    </a:lnTo>
                    <a:lnTo>
                      <a:pt x="6" y="355"/>
                    </a:lnTo>
                    <a:lnTo>
                      <a:pt x="2" y="414"/>
                    </a:lnTo>
                    <a:lnTo>
                      <a:pt x="0" y="443"/>
                    </a:lnTo>
                    <a:lnTo>
                      <a:pt x="0" y="472"/>
                    </a:lnTo>
                    <a:lnTo>
                      <a:pt x="0" y="472"/>
                    </a:lnTo>
                    <a:lnTo>
                      <a:pt x="0" y="474"/>
                    </a:lnTo>
                    <a:lnTo>
                      <a:pt x="1" y="476"/>
                    </a:lnTo>
                    <a:lnTo>
                      <a:pt x="3" y="477"/>
                    </a:lnTo>
                    <a:lnTo>
                      <a:pt x="4" y="477"/>
                    </a:lnTo>
                    <a:lnTo>
                      <a:pt x="6" y="477"/>
                    </a:lnTo>
                    <a:lnTo>
                      <a:pt x="7" y="476"/>
                    </a:lnTo>
                    <a:lnTo>
                      <a:pt x="9" y="474"/>
                    </a:lnTo>
                    <a:lnTo>
                      <a:pt x="9" y="472"/>
                    </a:lnTo>
                    <a:lnTo>
                      <a:pt x="9" y="472"/>
                    </a:lnTo>
                    <a:lnTo>
                      <a:pt x="9" y="443"/>
                    </a:lnTo>
                    <a:lnTo>
                      <a:pt x="11" y="414"/>
                    </a:lnTo>
                    <a:lnTo>
                      <a:pt x="15" y="355"/>
                    </a:lnTo>
                    <a:lnTo>
                      <a:pt x="26" y="238"/>
                    </a:lnTo>
                    <a:lnTo>
                      <a:pt x="26" y="238"/>
                    </a:lnTo>
                    <a:lnTo>
                      <a:pt x="32" y="180"/>
                    </a:lnTo>
                    <a:lnTo>
                      <a:pt x="35" y="151"/>
                    </a:lnTo>
                    <a:lnTo>
                      <a:pt x="36" y="123"/>
                    </a:lnTo>
                    <a:lnTo>
                      <a:pt x="36" y="123"/>
                    </a:lnTo>
                    <a:lnTo>
                      <a:pt x="36" y="93"/>
                    </a:lnTo>
                    <a:lnTo>
                      <a:pt x="35" y="64"/>
                    </a:lnTo>
                    <a:lnTo>
                      <a:pt x="34" y="5"/>
                    </a:lnTo>
                    <a:lnTo>
                      <a:pt x="34" y="5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311" name="Freeform 280"/>
              <p:cNvSpPr/>
              <p:nvPr/>
            </p:nvSpPr>
            <p:spPr bwMode="auto">
              <a:xfrm>
                <a:off x="2774950" y="2544763"/>
                <a:ext cx="25400" cy="242888"/>
              </a:xfrm>
              <a:custGeom>
                <a:avLst/>
                <a:gdLst/>
                <a:ahLst/>
                <a:cxnLst>
                  <a:cxn ang="0">
                    <a:pos x="47" y="5"/>
                  </a:cxn>
                  <a:cxn ang="0">
                    <a:pos x="47" y="5"/>
                  </a:cxn>
                  <a:cxn ang="0">
                    <a:pos x="46" y="2"/>
                  </a:cxn>
                  <a:cxn ang="0">
                    <a:pos x="45" y="1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9" y="1"/>
                  </a:cxn>
                  <a:cxn ang="0">
                    <a:pos x="38" y="2"/>
                  </a:cxn>
                  <a:cxn ang="0">
                    <a:pos x="38" y="5"/>
                  </a:cxn>
                  <a:cxn ang="0">
                    <a:pos x="38" y="5"/>
                  </a:cxn>
                  <a:cxn ang="0">
                    <a:pos x="38" y="60"/>
                  </a:cxn>
                  <a:cxn ang="0">
                    <a:pos x="39" y="116"/>
                  </a:cxn>
                  <a:cxn ang="0">
                    <a:pos x="39" y="144"/>
                  </a:cxn>
                  <a:cxn ang="0">
                    <a:pos x="39" y="172"/>
                  </a:cxn>
                  <a:cxn ang="0">
                    <a:pos x="37" y="200"/>
                  </a:cxn>
                  <a:cxn ang="0">
                    <a:pos x="35" y="228"/>
                  </a:cxn>
                  <a:cxn ang="0">
                    <a:pos x="35" y="228"/>
                  </a:cxn>
                  <a:cxn ang="0">
                    <a:pos x="27" y="291"/>
                  </a:cxn>
                  <a:cxn ang="0">
                    <a:pos x="21" y="322"/>
                  </a:cxn>
                  <a:cxn ang="0">
                    <a:pos x="16" y="353"/>
                  </a:cxn>
                  <a:cxn ang="0">
                    <a:pos x="16" y="353"/>
                  </a:cxn>
                  <a:cxn ang="0">
                    <a:pos x="7" y="395"/>
                  </a:cxn>
                  <a:cxn ang="0">
                    <a:pos x="3" y="417"/>
                  </a:cxn>
                  <a:cxn ang="0">
                    <a:pos x="1" y="438"/>
                  </a:cxn>
                  <a:cxn ang="0">
                    <a:pos x="1" y="438"/>
                  </a:cxn>
                  <a:cxn ang="0">
                    <a:pos x="0" y="441"/>
                  </a:cxn>
                  <a:cxn ang="0">
                    <a:pos x="0" y="454"/>
                  </a:cxn>
                  <a:cxn ang="0">
                    <a:pos x="0" y="454"/>
                  </a:cxn>
                  <a:cxn ang="0">
                    <a:pos x="0" y="456"/>
                  </a:cxn>
                  <a:cxn ang="0">
                    <a:pos x="1" y="457"/>
                  </a:cxn>
                  <a:cxn ang="0">
                    <a:pos x="3" y="458"/>
                  </a:cxn>
                  <a:cxn ang="0">
                    <a:pos x="4" y="458"/>
                  </a:cxn>
                  <a:cxn ang="0">
                    <a:pos x="6" y="458"/>
                  </a:cxn>
                  <a:cxn ang="0">
                    <a:pos x="8" y="457"/>
                  </a:cxn>
                  <a:cxn ang="0">
                    <a:pos x="9" y="456"/>
                  </a:cxn>
                  <a:cxn ang="0">
                    <a:pos x="9" y="454"/>
                  </a:cxn>
                  <a:cxn ang="0">
                    <a:pos x="9" y="454"/>
                  </a:cxn>
                  <a:cxn ang="0">
                    <a:pos x="10" y="440"/>
                  </a:cxn>
                  <a:cxn ang="0">
                    <a:pos x="11" y="426"/>
                  </a:cxn>
                  <a:cxn ang="0">
                    <a:pos x="15" y="399"/>
                  </a:cxn>
                  <a:cxn ang="0">
                    <a:pos x="27" y="345"/>
                  </a:cxn>
                  <a:cxn ang="0">
                    <a:pos x="27" y="345"/>
                  </a:cxn>
                  <a:cxn ang="0">
                    <a:pos x="32" y="319"/>
                  </a:cxn>
                  <a:cxn ang="0">
                    <a:pos x="36" y="292"/>
                  </a:cxn>
                  <a:cxn ang="0">
                    <a:pos x="43" y="237"/>
                  </a:cxn>
                  <a:cxn ang="0">
                    <a:pos x="43" y="237"/>
                  </a:cxn>
                  <a:cxn ang="0">
                    <a:pos x="46" y="208"/>
                  </a:cxn>
                  <a:cxn ang="0">
                    <a:pos x="47" y="179"/>
                  </a:cxn>
                  <a:cxn ang="0">
                    <a:pos x="48" y="150"/>
                  </a:cxn>
                  <a:cxn ang="0">
                    <a:pos x="48" y="121"/>
                  </a:cxn>
                  <a:cxn ang="0">
                    <a:pos x="48" y="63"/>
                  </a:cxn>
                  <a:cxn ang="0">
                    <a:pos x="47" y="5"/>
                  </a:cxn>
                  <a:cxn ang="0">
                    <a:pos x="47" y="5"/>
                  </a:cxn>
                </a:cxnLst>
                <a:rect l="0" t="0" r="r" b="b"/>
                <a:pathLst>
                  <a:path w="48" h="458">
                    <a:moveTo>
                      <a:pt x="47" y="5"/>
                    </a:moveTo>
                    <a:lnTo>
                      <a:pt x="47" y="5"/>
                    </a:lnTo>
                    <a:lnTo>
                      <a:pt x="46" y="2"/>
                    </a:lnTo>
                    <a:lnTo>
                      <a:pt x="45" y="1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9" y="1"/>
                    </a:lnTo>
                    <a:lnTo>
                      <a:pt x="38" y="2"/>
                    </a:lnTo>
                    <a:lnTo>
                      <a:pt x="38" y="5"/>
                    </a:lnTo>
                    <a:lnTo>
                      <a:pt x="38" y="5"/>
                    </a:lnTo>
                    <a:lnTo>
                      <a:pt x="38" y="60"/>
                    </a:lnTo>
                    <a:lnTo>
                      <a:pt x="39" y="116"/>
                    </a:lnTo>
                    <a:lnTo>
                      <a:pt x="39" y="144"/>
                    </a:lnTo>
                    <a:lnTo>
                      <a:pt x="39" y="172"/>
                    </a:lnTo>
                    <a:lnTo>
                      <a:pt x="37" y="200"/>
                    </a:lnTo>
                    <a:lnTo>
                      <a:pt x="35" y="228"/>
                    </a:lnTo>
                    <a:lnTo>
                      <a:pt x="35" y="228"/>
                    </a:lnTo>
                    <a:lnTo>
                      <a:pt x="27" y="291"/>
                    </a:lnTo>
                    <a:lnTo>
                      <a:pt x="21" y="322"/>
                    </a:lnTo>
                    <a:lnTo>
                      <a:pt x="16" y="353"/>
                    </a:lnTo>
                    <a:lnTo>
                      <a:pt x="16" y="353"/>
                    </a:lnTo>
                    <a:lnTo>
                      <a:pt x="7" y="395"/>
                    </a:lnTo>
                    <a:lnTo>
                      <a:pt x="3" y="417"/>
                    </a:lnTo>
                    <a:lnTo>
                      <a:pt x="1" y="438"/>
                    </a:lnTo>
                    <a:lnTo>
                      <a:pt x="1" y="438"/>
                    </a:lnTo>
                    <a:lnTo>
                      <a:pt x="0" y="441"/>
                    </a:lnTo>
                    <a:lnTo>
                      <a:pt x="0" y="454"/>
                    </a:lnTo>
                    <a:lnTo>
                      <a:pt x="0" y="454"/>
                    </a:lnTo>
                    <a:lnTo>
                      <a:pt x="0" y="456"/>
                    </a:lnTo>
                    <a:lnTo>
                      <a:pt x="1" y="457"/>
                    </a:lnTo>
                    <a:lnTo>
                      <a:pt x="3" y="458"/>
                    </a:lnTo>
                    <a:lnTo>
                      <a:pt x="4" y="458"/>
                    </a:lnTo>
                    <a:lnTo>
                      <a:pt x="6" y="458"/>
                    </a:lnTo>
                    <a:lnTo>
                      <a:pt x="8" y="457"/>
                    </a:lnTo>
                    <a:lnTo>
                      <a:pt x="9" y="456"/>
                    </a:lnTo>
                    <a:lnTo>
                      <a:pt x="9" y="454"/>
                    </a:lnTo>
                    <a:lnTo>
                      <a:pt x="9" y="454"/>
                    </a:lnTo>
                    <a:lnTo>
                      <a:pt x="10" y="440"/>
                    </a:lnTo>
                    <a:lnTo>
                      <a:pt x="11" y="426"/>
                    </a:lnTo>
                    <a:lnTo>
                      <a:pt x="15" y="399"/>
                    </a:lnTo>
                    <a:lnTo>
                      <a:pt x="27" y="345"/>
                    </a:lnTo>
                    <a:lnTo>
                      <a:pt x="27" y="345"/>
                    </a:lnTo>
                    <a:lnTo>
                      <a:pt x="32" y="319"/>
                    </a:lnTo>
                    <a:lnTo>
                      <a:pt x="36" y="292"/>
                    </a:lnTo>
                    <a:lnTo>
                      <a:pt x="43" y="237"/>
                    </a:lnTo>
                    <a:lnTo>
                      <a:pt x="43" y="237"/>
                    </a:lnTo>
                    <a:lnTo>
                      <a:pt x="46" y="208"/>
                    </a:lnTo>
                    <a:lnTo>
                      <a:pt x="47" y="179"/>
                    </a:lnTo>
                    <a:lnTo>
                      <a:pt x="48" y="150"/>
                    </a:lnTo>
                    <a:lnTo>
                      <a:pt x="48" y="121"/>
                    </a:lnTo>
                    <a:lnTo>
                      <a:pt x="48" y="63"/>
                    </a:lnTo>
                    <a:lnTo>
                      <a:pt x="47" y="5"/>
                    </a:lnTo>
                    <a:lnTo>
                      <a:pt x="47" y="5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312" name="Freeform 281"/>
              <p:cNvSpPr/>
              <p:nvPr/>
            </p:nvSpPr>
            <p:spPr bwMode="auto">
              <a:xfrm>
                <a:off x="2808288" y="2571750"/>
                <a:ext cx="20638" cy="209550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32" y="4"/>
                  </a:cxn>
                  <a:cxn ang="0">
                    <a:pos x="31" y="50"/>
                  </a:cxn>
                  <a:cxn ang="0">
                    <a:pos x="30" y="95"/>
                  </a:cxn>
                  <a:cxn ang="0">
                    <a:pos x="30" y="95"/>
                  </a:cxn>
                  <a:cxn ang="0">
                    <a:pos x="28" y="121"/>
                  </a:cxn>
                  <a:cxn ang="0">
                    <a:pos x="24" y="147"/>
                  </a:cxn>
                  <a:cxn ang="0">
                    <a:pos x="20" y="171"/>
                  </a:cxn>
                  <a:cxn ang="0">
                    <a:pos x="17" y="197"/>
                  </a:cxn>
                  <a:cxn ang="0">
                    <a:pos x="17" y="197"/>
                  </a:cxn>
                  <a:cxn ang="0">
                    <a:pos x="6" y="293"/>
                  </a:cxn>
                  <a:cxn ang="0">
                    <a:pos x="2" y="342"/>
                  </a:cxn>
                  <a:cxn ang="0">
                    <a:pos x="0" y="366"/>
                  </a:cxn>
                  <a:cxn ang="0">
                    <a:pos x="0" y="390"/>
                  </a:cxn>
                  <a:cxn ang="0">
                    <a:pos x="0" y="390"/>
                  </a:cxn>
                  <a:cxn ang="0">
                    <a:pos x="0" y="393"/>
                  </a:cxn>
                  <a:cxn ang="0">
                    <a:pos x="1" y="394"/>
                  </a:cxn>
                  <a:cxn ang="0">
                    <a:pos x="3" y="395"/>
                  </a:cxn>
                  <a:cxn ang="0">
                    <a:pos x="5" y="395"/>
                  </a:cxn>
                  <a:cxn ang="0">
                    <a:pos x="6" y="395"/>
                  </a:cxn>
                  <a:cxn ang="0">
                    <a:pos x="8" y="394"/>
                  </a:cxn>
                  <a:cxn ang="0">
                    <a:pos x="9" y="393"/>
                  </a:cxn>
                  <a:cxn ang="0">
                    <a:pos x="9" y="390"/>
                  </a:cxn>
                  <a:cxn ang="0">
                    <a:pos x="9" y="390"/>
                  </a:cxn>
                  <a:cxn ang="0">
                    <a:pos x="10" y="366"/>
                  </a:cxn>
                  <a:cxn ang="0">
                    <a:pos x="11" y="342"/>
                  </a:cxn>
                  <a:cxn ang="0">
                    <a:pos x="15" y="293"/>
                  </a:cxn>
                  <a:cxn ang="0">
                    <a:pos x="21" y="246"/>
                  </a:cxn>
                  <a:cxn ang="0">
                    <a:pos x="27" y="197"/>
                  </a:cxn>
                  <a:cxn ang="0">
                    <a:pos x="27" y="197"/>
                  </a:cxn>
                  <a:cxn ang="0">
                    <a:pos x="30" y="174"/>
                  </a:cxn>
                  <a:cxn ang="0">
                    <a:pos x="33" y="151"/>
                  </a:cxn>
                  <a:cxn ang="0">
                    <a:pos x="36" y="127"/>
                  </a:cxn>
                  <a:cxn ang="0">
                    <a:pos x="39" y="103"/>
                  </a:cxn>
                  <a:cxn ang="0">
                    <a:pos x="39" y="103"/>
                  </a:cxn>
                  <a:cxn ang="0">
                    <a:pos x="40" y="79"/>
                  </a:cxn>
                  <a:cxn ang="0">
                    <a:pos x="41" y="54"/>
                  </a:cxn>
                  <a:cxn ang="0">
                    <a:pos x="41" y="4"/>
                  </a:cxn>
                  <a:cxn ang="0">
                    <a:pos x="41" y="4"/>
                  </a:cxn>
                  <a:cxn ang="0">
                    <a:pos x="40" y="2"/>
                  </a:cxn>
                  <a:cxn ang="0">
                    <a:pos x="39" y="1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1"/>
                  </a:cxn>
                  <a:cxn ang="0">
                    <a:pos x="32" y="2"/>
                  </a:cxn>
                  <a:cxn ang="0">
                    <a:pos x="32" y="4"/>
                  </a:cxn>
                  <a:cxn ang="0">
                    <a:pos x="32" y="4"/>
                  </a:cxn>
                </a:cxnLst>
                <a:rect l="0" t="0" r="r" b="b"/>
                <a:pathLst>
                  <a:path w="41" h="395">
                    <a:moveTo>
                      <a:pt x="32" y="4"/>
                    </a:moveTo>
                    <a:lnTo>
                      <a:pt x="32" y="4"/>
                    </a:lnTo>
                    <a:lnTo>
                      <a:pt x="31" y="50"/>
                    </a:lnTo>
                    <a:lnTo>
                      <a:pt x="30" y="95"/>
                    </a:lnTo>
                    <a:lnTo>
                      <a:pt x="30" y="95"/>
                    </a:lnTo>
                    <a:lnTo>
                      <a:pt x="28" y="121"/>
                    </a:lnTo>
                    <a:lnTo>
                      <a:pt x="24" y="147"/>
                    </a:lnTo>
                    <a:lnTo>
                      <a:pt x="20" y="171"/>
                    </a:lnTo>
                    <a:lnTo>
                      <a:pt x="17" y="197"/>
                    </a:lnTo>
                    <a:lnTo>
                      <a:pt x="17" y="197"/>
                    </a:lnTo>
                    <a:lnTo>
                      <a:pt x="6" y="293"/>
                    </a:lnTo>
                    <a:lnTo>
                      <a:pt x="2" y="342"/>
                    </a:lnTo>
                    <a:lnTo>
                      <a:pt x="0" y="366"/>
                    </a:lnTo>
                    <a:lnTo>
                      <a:pt x="0" y="390"/>
                    </a:lnTo>
                    <a:lnTo>
                      <a:pt x="0" y="390"/>
                    </a:lnTo>
                    <a:lnTo>
                      <a:pt x="0" y="393"/>
                    </a:lnTo>
                    <a:lnTo>
                      <a:pt x="1" y="394"/>
                    </a:lnTo>
                    <a:lnTo>
                      <a:pt x="3" y="395"/>
                    </a:lnTo>
                    <a:lnTo>
                      <a:pt x="5" y="395"/>
                    </a:lnTo>
                    <a:lnTo>
                      <a:pt x="6" y="395"/>
                    </a:lnTo>
                    <a:lnTo>
                      <a:pt x="8" y="394"/>
                    </a:lnTo>
                    <a:lnTo>
                      <a:pt x="9" y="393"/>
                    </a:lnTo>
                    <a:lnTo>
                      <a:pt x="9" y="390"/>
                    </a:lnTo>
                    <a:lnTo>
                      <a:pt x="9" y="390"/>
                    </a:lnTo>
                    <a:lnTo>
                      <a:pt x="10" y="366"/>
                    </a:lnTo>
                    <a:lnTo>
                      <a:pt x="11" y="342"/>
                    </a:lnTo>
                    <a:lnTo>
                      <a:pt x="15" y="293"/>
                    </a:lnTo>
                    <a:lnTo>
                      <a:pt x="21" y="246"/>
                    </a:lnTo>
                    <a:lnTo>
                      <a:pt x="27" y="197"/>
                    </a:lnTo>
                    <a:lnTo>
                      <a:pt x="27" y="197"/>
                    </a:lnTo>
                    <a:lnTo>
                      <a:pt x="30" y="174"/>
                    </a:lnTo>
                    <a:lnTo>
                      <a:pt x="33" y="151"/>
                    </a:lnTo>
                    <a:lnTo>
                      <a:pt x="36" y="127"/>
                    </a:lnTo>
                    <a:lnTo>
                      <a:pt x="39" y="103"/>
                    </a:lnTo>
                    <a:lnTo>
                      <a:pt x="39" y="103"/>
                    </a:lnTo>
                    <a:lnTo>
                      <a:pt x="40" y="79"/>
                    </a:lnTo>
                    <a:lnTo>
                      <a:pt x="41" y="54"/>
                    </a:lnTo>
                    <a:lnTo>
                      <a:pt x="41" y="4"/>
                    </a:lnTo>
                    <a:lnTo>
                      <a:pt x="41" y="4"/>
                    </a:lnTo>
                    <a:lnTo>
                      <a:pt x="40" y="2"/>
                    </a:lnTo>
                    <a:lnTo>
                      <a:pt x="39" y="1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5" y="0"/>
                    </a:lnTo>
                    <a:lnTo>
                      <a:pt x="33" y="1"/>
                    </a:lnTo>
                    <a:lnTo>
                      <a:pt x="32" y="2"/>
                    </a:lnTo>
                    <a:lnTo>
                      <a:pt x="32" y="4"/>
                    </a:lnTo>
                    <a:lnTo>
                      <a:pt x="32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313" name="Freeform 282"/>
              <p:cNvSpPr/>
              <p:nvPr/>
            </p:nvSpPr>
            <p:spPr bwMode="auto">
              <a:xfrm>
                <a:off x="2847975" y="2592388"/>
                <a:ext cx="14288" cy="144463"/>
              </a:xfrm>
              <a:custGeom>
                <a:avLst/>
                <a:gdLst/>
                <a:ahLst/>
                <a:cxnLst>
                  <a:cxn ang="0">
                    <a:pos x="20" y="4"/>
                  </a:cxn>
                  <a:cxn ang="0">
                    <a:pos x="20" y="4"/>
                  </a:cxn>
                  <a:cxn ang="0">
                    <a:pos x="19" y="18"/>
                  </a:cxn>
                  <a:cxn ang="0">
                    <a:pos x="17" y="31"/>
                  </a:cxn>
                  <a:cxn ang="0">
                    <a:pos x="15" y="44"/>
                  </a:cxn>
                  <a:cxn ang="0">
                    <a:pos x="14" y="57"/>
                  </a:cxn>
                  <a:cxn ang="0">
                    <a:pos x="14" y="133"/>
                  </a:cxn>
                  <a:cxn ang="0">
                    <a:pos x="14" y="133"/>
                  </a:cxn>
                  <a:cxn ang="0">
                    <a:pos x="13" y="151"/>
                  </a:cxn>
                  <a:cxn ang="0">
                    <a:pos x="12" y="168"/>
                  </a:cxn>
                  <a:cxn ang="0">
                    <a:pos x="7" y="202"/>
                  </a:cxn>
                  <a:cxn ang="0">
                    <a:pos x="3" y="236"/>
                  </a:cxn>
                  <a:cxn ang="0">
                    <a:pos x="1" y="253"/>
                  </a:cxn>
                  <a:cxn ang="0">
                    <a:pos x="0" y="270"/>
                  </a:cxn>
                  <a:cxn ang="0">
                    <a:pos x="0" y="270"/>
                  </a:cxn>
                  <a:cxn ang="0">
                    <a:pos x="1" y="272"/>
                  </a:cxn>
                  <a:cxn ang="0">
                    <a:pos x="2" y="273"/>
                  </a:cxn>
                  <a:cxn ang="0">
                    <a:pos x="3" y="274"/>
                  </a:cxn>
                  <a:cxn ang="0">
                    <a:pos x="5" y="275"/>
                  </a:cxn>
                  <a:cxn ang="0">
                    <a:pos x="7" y="274"/>
                  </a:cxn>
                  <a:cxn ang="0">
                    <a:pos x="8" y="273"/>
                  </a:cxn>
                  <a:cxn ang="0">
                    <a:pos x="9" y="272"/>
                  </a:cxn>
                  <a:cxn ang="0">
                    <a:pos x="10" y="270"/>
                  </a:cxn>
                  <a:cxn ang="0">
                    <a:pos x="10" y="270"/>
                  </a:cxn>
                  <a:cxn ang="0">
                    <a:pos x="10" y="253"/>
                  </a:cxn>
                  <a:cxn ang="0">
                    <a:pos x="13" y="236"/>
                  </a:cxn>
                  <a:cxn ang="0">
                    <a:pos x="17" y="202"/>
                  </a:cxn>
                  <a:cxn ang="0">
                    <a:pos x="21" y="168"/>
                  </a:cxn>
                  <a:cxn ang="0">
                    <a:pos x="22" y="151"/>
                  </a:cxn>
                  <a:cxn ang="0">
                    <a:pos x="23" y="133"/>
                  </a:cxn>
                  <a:cxn ang="0">
                    <a:pos x="23" y="57"/>
                  </a:cxn>
                  <a:cxn ang="0">
                    <a:pos x="23" y="57"/>
                  </a:cxn>
                  <a:cxn ang="0">
                    <a:pos x="24" y="44"/>
                  </a:cxn>
                  <a:cxn ang="0">
                    <a:pos x="26" y="31"/>
                  </a:cxn>
                  <a:cxn ang="0">
                    <a:pos x="28" y="18"/>
                  </a:cxn>
                  <a:cxn ang="0">
                    <a:pos x="29" y="4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8" y="1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3" y="0"/>
                  </a:cxn>
                  <a:cxn ang="0">
                    <a:pos x="21" y="1"/>
                  </a:cxn>
                  <a:cxn ang="0">
                    <a:pos x="20" y="2"/>
                  </a:cxn>
                  <a:cxn ang="0">
                    <a:pos x="20" y="4"/>
                  </a:cxn>
                  <a:cxn ang="0">
                    <a:pos x="20" y="4"/>
                  </a:cxn>
                </a:cxnLst>
                <a:rect l="0" t="0" r="r" b="b"/>
                <a:pathLst>
                  <a:path w="29" h="275">
                    <a:moveTo>
                      <a:pt x="20" y="4"/>
                    </a:moveTo>
                    <a:lnTo>
                      <a:pt x="20" y="4"/>
                    </a:lnTo>
                    <a:lnTo>
                      <a:pt x="19" y="18"/>
                    </a:lnTo>
                    <a:lnTo>
                      <a:pt x="17" y="31"/>
                    </a:lnTo>
                    <a:lnTo>
                      <a:pt x="15" y="44"/>
                    </a:lnTo>
                    <a:lnTo>
                      <a:pt x="14" y="57"/>
                    </a:lnTo>
                    <a:lnTo>
                      <a:pt x="14" y="133"/>
                    </a:lnTo>
                    <a:lnTo>
                      <a:pt x="14" y="133"/>
                    </a:lnTo>
                    <a:lnTo>
                      <a:pt x="13" y="151"/>
                    </a:lnTo>
                    <a:lnTo>
                      <a:pt x="12" y="168"/>
                    </a:lnTo>
                    <a:lnTo>
                      <a:pt x="7" y="202"/>
                    </a:lnTo>
                    <a:lnTo>
                      <a:pt x="3" y="236"/>
                    </a:lnTo>
                    <a:lnTo>
                      <a:pt x="1" y="253"/>
                    </a:lnTo>
                    <a:lnTo>
                      <a:pt x="0" y="270"/>
                    </a:lnTo>
                    <a:lnTo>
                      <a:pt x="0" y="270"/>
                    </a:lnTo>
                    <a:lnTo>
                      <a:pt x="1" y="272"/>
                    </a:lnTo>
                    <a:lnTo>
                      <a:pt x="2" y="273"/>
                    </a:lnTo>
                    <a:lnTo>
                      <a:pt x="3" y="274"/>
                    </a:lnTo>
                    <a:lnTo>
                      <a:pt x="5" y="275"/>
                    </a:lnTo>
                    <a:lnTo>
                      <a:pt x="7" y="274"/>
                    </a:lnTo>
                    <a:lnTo>
                      <a:pt x="8" y="273"/>
                    </a:lnTo>
                    <a:lnTo>
                      <a:pt x="9" y="272"/>
                    </a:lnTo>
                    <a:lnTo>
                      <a:pt x="10" y="270"/>
                    </a:lnTo>
                    <a:lnTo>
                      <a:pt x="10" y="270"/>
                    </a:lnTo>
                    <a:lnTo>
                      <a:pt x="10" y="253"/>
                    </a:lnTo>
                    <a:lnTo>
                      <a:pt x="13" y="236"/>
                    </a:lnTo>
                    <a:lnTo>
                      <a:pt x="17" y="202"/>
                    </a:lnTo>
                    <a:lnTo>
                      <a:pt x="21" y="168"/>
                    </a:lnTo>
                    <a:lnTo>
                      <a:pt x="22" y="151"/>
                    </a:lnTo>
                    <a:lnTo>
                      <a:pt x="23" y="133"/>
                    </a:lnTo>
                    <a:lnTo>
                      <a:pt x="23" y="57"/>
                    </a:lnTo>
                    <a:lnTo>
                      <a:pt x="23" y="57"/>
                    </a:lnTo>
                    <a:lnTo>
                      <a:pt x="24" y="44"/>
                    </a:lnTo>
                    <a:lnTo>
                      <a:pt x="26" y="31"/>
                    </a:lnTo>
                    <a:lnTo>
                      <a:pt x="28" y="18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8" y="1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3" y="0"/>
                    </a:lnTo>
                    <a:lnTo>
                      <a:pt x="21" y="1"/>
                    </a:lnTo>
                    <a:lnTo>
                      <a:pt x="20" y="2"/>
                    </a:lnTo>
                    <a:lnTo>
                      <a:pt x="20" y="4"/>
                    </a:lnTo>
                    <a:lnTo>
                      <a:pt x="20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314" name="Freeform 283"/>
              <p:cNvSpPr/>
              <p:nvPr/>
            </p:nvSpPr>
            <p:spPr bwMode="auto">
              <a:xfrm>
                <a:off x="2874963" y="2625725"/>
                <a:ext cx="14288" cy="101600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8" y="1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3" y="0"/>
                  </a:cxn>
                  <a:cxn ang="0">
                    <a:pos x="20" y="1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51"/>
                  </a:cxn>
                  <a:cxn ang="0">
                    <a:pos x="19" y="74"/>
                  </a:cxn>
                  <a:cxn ang="0">
                    <a:pos x="18" y="96"/>
                  </a:cxn>
                  <a:cxn ang="0">
                    <a:pos x="16" y="120"/>
                  </a:cxn>
                  <a:cxn ang="0">
                    <a:pos x="12" y="142"/>
                  </a:cxn>
                  <a:cxn ang="0">
                    <a:pos x="8" y="164"/>
                  </a:cxn>
                  <a:cxn ang="0">
                    <a:pos x="1" y="187"/>
                  </a:cxn>
                  <a:cxn ang="0">
                    <a:pos x="1" y="187"/>
                  </a:cxn>
                  <a:cxn ang="0">
                    <a:pos x="0" y="188"/>
                  </a:cxn>
                  <a:cxn ang="0">
                    <a:pos x="1" y="190"/>
                  </a:cxn>
                  <a:cxn ang="0">
                    <a:pos x="2" y="191"/>
                  </a:cxn>
                  <a:cxn ang="0">
                    <a:pos x="3" y="192"/>
                  </a:cxn>
                  <a:cxn ang="0">
                    <a:pos x="7" y="192"/>
                  </a:cxn>
                  <a:cxn ang="0">
                    <a:pos x="8" y="191"/>
                  </a:cxn>
                  <a:cxn ang="0">
                    <a:pos x="9" y="189"/>
                  </a:cxn>
                  <a:cxn ang="0">
                    <a:pos x="9" y="189"/>
                  </a:cxn>
                  <a:cxn ang="0">
                    <a:pos x="16" y="167"/>
                  </a:cxn>
                  <a:cxn ang="0">
                    <a:pos x="23" y="144"/>
                  </a:cxn>
                  <a:cxn ang="0">
                    <a:pos x="26" y="121"/>
                  </a:cxn>
                  <a:cxn ang="0">
                    <a:pos x="28" y="98"/>
                  </a:cxn>
                  <a:cxn ang="0">
                    <a:pos x="29" y="75"/>
                  </a:cxn>
                  <a:cxn ang="0">
                    <a:pos x="29" y="52"/>
                  </a:cxn>
                  <a:cxn ang="0">
                    <a:pos x="29" y="4"/>
                  </a:cxn>
                  <a:cxn ang="0">
                    <a:pos x="29" y="4"/>
                  </a:cxn>
                </a:cxnLst>
                <a:rect l="0" t="0" r="r" b="b"/>
                <a:pathLst>
                  <a:path w="29" h="192">
                    <a:moveTo>
                      <a:pt x="29" y="4"/>
                    </a:moveTo>
                    <a:lnTo>
                      <a:pt x="29" y="4"/>
                    </a:lnTo>
                    <a:lnTo>
                      <a:pt x="29" y="2"/>
                    </a:lnTo>
                    <a:lnTo>
                      <a:pt x="28" y="1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3" y="0"/>
                    </a:lnTo>
                    <a:lnTo>
                      <a:pt x="20" y="1"/>
                    </a:lnTo>
                    <a:lnTo>
                      <a:pt x="19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51"/>
                    </a:lnTo>
                    <a:lnTo>
                      <a:pt x="19" y="74"/>
                    </a:lnTo>
                    <a:lnTo>
                      <a:pt x="18" y="96"/>
                    </a:lnTo>
                    <a:lnTo>
                      <a:pt x="16" y="120"/>
                    </a:lnTo>
                    <a:lnTo>
                      <a:pt x="12" y="142"/>
                    </a:lnTo>
                    <a:lnTo>
                      <a:pt x="8" y="164"/>
                    </a:lnTo>
                    <a:lnTo>
                      <a:pt x="1" y="187"/>
                    </a:lnTo>
                    <a:lnTo>
                      <a:pt x="1" y="187"/>
                    </a:lnTo>
                    <a:lnTo>
                      <a:pt x="0" y="188"/>
                    </a:lnTo>
                    <a:lnTo>
                      <a:pt x="1" y="190"/>
                    </a:lnTo>
                    <a:lnTo>
                      <a:pt x="2" y="191"/>
                    </a:lnTo>
                    <a:lnTo>
                      <a:pt x="3" y="192"/>
                    </a:lnTo>
                    <a:lnTo>
                      <a:pt x="7" y="192"/>
                    </a:lnTo>
                    <a:lnTo>
                      <a:pt x="8" y="191"/>
                    </a:lnTo>
                    <a:lnTo>
                      <a:pt x="9" y="189"/>
                    </a:lnTo>
                    <a:lnTo>
                      <a:pt x="9" y="189"/>
                    </a:lnTo>
                    <a:lnTo>
                      <a:pt x="16" y="167"/>
                    </a:lnTo>
                    <a:lnTo>
                      <a:pt x="23" y="144"/>
                    </a:lnTo>
                    <a:lnTo>
                      <a:pt x="26" y="121"/>
                    </a:lnTo>
                    <a:lnTo>
                      <a:pt x="28" y="98"/>
                    </a:lnTo>
                    <a:lnTo>
                      <a:pt x="29" y="75"/>
                    </a:lnTo>
                    <a:lnTo>
                      <a:pt x="29" y="52"/>
                    </a:lnTo>
                    <a:lnTo>
                      <a:pt x="29" y="4"/>
                    </a:lnTo>
                    <a:lnTo>
                      <a:pt x="29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315" name="Freeform 284"/>
              <p:cNvSpPr/>
              <p:nvPr/>
            </p:nvSpPr>
            <p:spPr bwMode="auto">
              <a:xfrm>
                <a:off x="2254250" y="2162175"/>
                <a:ext cx="657225" cy="652463"/>
              </a:xfrm>
              <a:custGeom>
                <a:avLst/>
                <a:gdLst/>
                <a:ahLst/>
                <a:cxnLst>
                  <a:cxn ang="0">
                    <a:pos x="794" y="1224"/>
                  </a:cxn>
                  <a:cxn ang="0">
                    <a:pos x="567" y="1137"/>
                  </a:cxn>
                  <a:cxn ang="0">
                    <a:pos x="468" y="1063"/>
                  </a:cxn>
                  <a:cxn ang="0">
                    <a:pos x="325" y="941"/>
                  </a:cxn>
                  <a:cxn ang="0">
                    <a:pos x="171" y="752"/>
                  </a:cxn>
                  <a:cxn ang="0">
                    <a:pos x="109" y="650"/>
                  </a:cxn>
                  <a:cxn ang="0">
                    <a:pos x="52" y="558"/>
                  </a:cxn>
                  <a:cxn ang="0">
                    <a:pos x="12" y="442"/>
                  </a:cxn>
                  <a:cxn ang="0">
                    <a:pos x="2" y="323"/>
                  </a:cxn>
                  <a:cxn ang="0">
                    <a:pos x="45" y="213"/>
                  </a:cxn>
                  <a:cxn ang="0">
                    <a:pos x="165" y="75"/>
                  </a:cxn>
                  <a:cxn ang="0">
                    <a:pos x="261" y="10"/>
                  </a:cxn>
                  <a:cxn ang="0">
                    <a:pos x="280" y="1"/>
                  </a:cxn>
                  <a:cxn ang="0">
                    <a:pos x="336" y="9"/>
                  </a:cxn>
                  <a:cxn ang="0">
                    <a:pos x="412" y="44"/>
                  </a:cxn>
                  <a:cxn ang="0">
                    <a:pos x="470" y="93"/>
                  </a:cxn>
                  <a:cxn ang="0">
                    <a:pos x="549" y="207"/>
                  </a:cxn>
                  <a:cxn ang="0">
                    <a:pos x="570" y="271"/>
                  </a:cxn>
                  <a:cxn ang="0">
                    <a:pos x="583" y="316"/>
                  </a:cxn>
                  <a:cxn ang="0">
                    <a:pos x="563" y="330"/>
                  </a:cxn>
                  <a:cxn ang="0">
                    <a:pos x="541" y="302"/>
                  </a:cxn>
                  <a:cxn ang="0">
                    <a:pos x="522" y="232"/>
                  </a:cxn>
                  <a:cxn ang="0">
                    <a:pos x="429" y="102"/>
                  </a:cxn>
                  <a:cxn ang="0">
                    <a:pos x="351" y="54"/>
                  </a:cxn>
                  <a:cxn ang="0">
                    <a:pos x="283" y="42"/>
                  </a:cxn>
                  <a:cxn ang="0">
                    <a:pos x="169" y="115"/>
                  </a:cxn>
                  <a:cxn ang="0">
                    <a:pos x="95" y="197"/>
                  </a:cxn>
                  <a:cxn ang="0">
                    <a:pos x="52" y="278"/>
                  </a:cxn>
                  <a:cxn ang="0">
                    <a:pos x="37" y="361"/>
                  </a:cxn>
                  <a:cxn ang="0">
                    <a:pos x="59" y="479"/>
                  </a:cxn>
                  <a:cxn ang="0">
                    <a:pos x="113" y="593"/>
                  </a:cxn>
                  <a:cxn ang="0">
                    <a:pos x="154" y="647"/>
                  </a:cxn>
                  <a:cxn ang="0">
                    <a:pos x="194" y="713"/>
                  </a:cxn>
                  <a:cxn ang="0">
                    <a:pos x="265" y="822"/>
                  </a:cxn>
                  <a:cxn ang="0">
                    <a:pos x="440" y="993"/>
                  </a:cxn>
                  <a:cxn ang="0">
                    <a:pos x="526" y="1068"/>
                  </a:cxn>
                  <a:cxn ang="0">
                    <a:pos x="682" y="1151"/>
                  </a:cxn>
                  <a:cxn ang="0">
                    <a:pos x="831" y="1193"/>
                  </a:cxn>
                  <a:cxn ang="0">
                    <a:pos x="961" y="1178"/>
                  </a:cxn>
                  <a:cxn ang="0">
                    <a:pos x="1063" y="1130"/>
                  </a:cxn>
                  <a:cxn ang="0">
                    <a:pos x="1149" y="1057"/>
                  </a:cxn>
                  <a:cxn ang="0">
                    <a:pos x="1198" y="1006"/>
                  </a:cxn>
                  <a:cxn ang="0">
                    <a:pos x="1193" y="930"/>
                  </a:cxn>
                  <a:cxn ang="0">
                    <a:pos x="1158" y="869"/>
                  </a:cxn>
                  <a:cxn ang="0">
                    <a:pos x="1126" y="834"/>
                  </a:cxn>
                  <a:cxn ang="0">
                    <a:pos x="1059" y="783"/>
                  </a:cxn>
                  <a:cxn ang="0">
                    <a:pos x="892" y="720"/>
                  </a:cxn>
                  <a:cxn ang="0">
                    <a:pos x="875" y="706"/>
                  </a:cxn>
                  <a:cxn ang="0">
                    <a:pos x="886" y="684"/>
                  </a:cxn>
                  <a:cxn ang="0">
                    <a:pos x="923" y="690"/>
                  </a:cxn>
                  <a:cxn ang="0">
                    <a:pos x="1000" y="705"/>
                  </a:cxn>
                  <a:cxn ang="0">
                    <a:pos x="1112" y="776"/>
                  </a:cxn>
                  <a:cxn ang="0">
                    <a:pos x="1192" y="850"/>
                  </a:cxn>
                  <a:cxn ang="0">
                    <a:pos x="1228" y="925"/>
                  </a:cxn>
                  <a:cxn ang="0">
                    <a:pos x="1242" y="1015"/>
                  </a:cxn>
                  <a:cxn ang="0">
                    <a:pos x="1224" y="1029"/>
                  </a:cxn>
                  <a:cxn ang="0">
                    <a:pos x="1165" y="1095"/>
                  </a:cxn>
                  <a:cxn ang="0">
                    <a:pos x="1111" y="1141"/>
                  </a:cxn>
                  <a:cxn ang="0">
                    <a:pos x="1027" y="1191"/>
                  </a:cxn>
                  <a:cxn ang="0">
                    <a:pos x="858" y="1232"/>
                  </a:cxn>
                </a:cxnLst>
                <a:rect l="0" t="0" r="r" b="b"/>
                <a:pathLst>
                  <a:path w="1242" h="1232">
                    <a:moveTo>
                      <a:pt x="858" y="1232"/>
                    </a:moveTo>
                    <a:lnTo>
                      <a:pt x="858" y="1232"/>
                    </a:lnTo>
                    <a:lnTo>
                      <a:pt x="841" y="1232"/>
                    </a:lnTo>
                    <a:lnTo>
                      <a:pt x="825" y="1230"/>
                    </a:lnTo>
                    <a:lnTo>
                      <a:pt x="809" y="1227"/>
                    </a:lnTo>
                    <a:lnTo>
                      <a:pt x="794" y="1224"/>
                    </a:lnTo>
                    <a:lnTo>
                      <a:pt x="794" y="1224"/>
                    </a:lnTo>
                    <a:lnTo>
                      <a:pt x="761" y="1216"/>
                    </a:lnTo>
                    <a:lnTo>
                      <a:pt x="728" y="1206"/>
                    </a:lnTo>
                    <a:lnTo>
                      <a:pt x="696" y="1194"/>
                    </a:lnTo>
                    <a:lnTo>
                      <a:pt x="663" y="1182"/>
                    </a:lnTo>
                    <a:lnTo>
                      <a:pt x="630" y="1168"/>
                    </a:lnTo>
                    <a:lnTo>
                      <a:pt x="598" y="1152"/>
                    </a:lnTo>
                    <a:lnTo>
                      <a:pt x="567" y="1137"/>
                    </a:lnTo>
                    <a:lnTo>
                      <a:pt x="538" y="1119"/>
                    </a:lnTo>
                    <a:lnTo>
                      <a:pt x="538" y="1119"/>
                    </a:lnTo>
                    <a:lnTo>
                      <a:pt x="519" y="1107"/>
                    </a:lnTo>
                    <a:lnTo>
                      <a:pt x="501" y="1092"/>
                    </a:lnTo>
                    <a:lnTo>
                      <a:pt x="484" y="1078"/>
                    </a:lnTo>
                    <a:lnTo>
                      <a:pt x="468" y="1063"/>
                    </a:lnTo>
                    <a:lnTo>
                      <a:pt x="468" y="1063"/>
                    </a:lnTo>
                    <a:lnTo>
                      <a:pt x="448" y="1046"/>
                    </a:lnTo>
                    <a:lnTo>
                      <a:pt x="427" y="1028"/>
                    </a:lnTo>
                    <a:lnTo>
                      <a:pt x="427" y="1028"/>
                    </a:lnTo>
                    <a:lnTo>
                      <a:pt x="400" y="1006"/>
                    </a:lnTo>
                    <a:lnTo>
                      <a:pt x="374" y="985"/>
                    </a:lnTo>
                    <a:lnTo>
                      <a:pt x="350" y="963"/>
                    </a:lnTo>
                    <a:lnTo>
                      <a:pt x="325" y="941"/>
                    </a:lnTo>
                    <a:lnTo>
                      <a:pt x="325" y="941"/>
                    </a:lnTo>
                    <a:lnTo>
                      <a:pt x="297" y="913"/>
                    </a:lnTo>
                    <a:lnTo>
                      <a:pt x="270" y="885"/>
                    </a:lnTo>
                    <a:lnTo>
                      <a:pt x="243" y="854"/>
                    </a:lnTo>
                    <a:lnTo>
                      <a:pt x="218" y="822"/>
                    </a:lnTo>
                    <a:lnTo>
                      <a:pt x="194" y="787"/>
                    </a:lnTo>
                    <a:lnTo>
                      <a:pt x="171" y="752"/>
                    </a:lnTo>
                    <a:lnTo>
                      <a:pt x="150" y="715"/>
                    </a:lnTo>
                    <a:lnTo>
                      <a:pt x="130" y="678"/>
                    </a:lnTo>
                    <a:lnTo>
                      <a:pt x="130" y="678"/>
                    </a:lnTo>
                    <a:lnTo>
                      <a:pt x="125" y="671"/>
                    </a:lnTo>
                    <a:lnTo>
                      <a:pt x="120" y="663"/>
                    </a:lnTo>
                    <a:lnTo>
                      <a:pt x="109" y="650"/>
                    </a:lnTo>
                    <a:lnTo>
                      <a:pt x="109" y="650"/>
                    </a:lnTo>
                    <a:lnTo>
                      <a:pt x="98" y="639"/>
                    </a:lnTo>
                    <a:lnTo>
                      <a:pt x="93" y="632"/>
                    </a:lnTo>
                    <a:lnTo>
                      <a:pt x="89" y="626"/>
                    </a:lnTo>
                    <a:lnTo>
                      <a:pt x="89" y="626"/>
                    </a:lnTo>
                    <a:lnTo>
                      <a:pt x="75" y="598"/>
                    </a:lnTo>
                    <a:lnTo>
                      <a:pt x="60" y="573"/>
                    </a:lnTo>
                    <a:lnTo>
                      <a:pt x="52" y="558"/>
                    </a:lnTo>
                    <a:lnTo>
                      <a:pt x="52" y="558"/>
                    </a:lnTo>
                    <a:lnTo>
                      <a:pt x="44" y="544"/>
                    </a:lnTo>
                    <a:lnTo>
                      <a:pt x="38" y="528"/>
                    </a:lnTo>
                    <a:lnTo>
                      <a:pt x="31" y="514"/>
                    </a:lnTo>
                    <a:lnTo>
                      <a:pt x="26" y="498"/>
                    </a:lnTo>
                    <a:lnTo>
                      <a:pt x="17" y="468"/>
                    </a:lnTo>
                    <a:lnTo>
                      <a:pt x="12" y="442"/>
                    </a:lnTo>
                    <a:lnTo>
                      <a:pt x="12" y="442"/>
                    </a:lnTo>
                    <a:lnTo>
                      <a:pt x="5" y="409"/>
                    </a:lnTo>
                    <a:lnTo>
                      <a:pt x="2" y="392"/>
                    </a:lnTo>
                    <a:lnTo>
                      <a:pt x="0" y="374"/>
                    </a:lnTo>
                    <a:lnTo>
                      <a:pt x="0" y="358"/>
                    </a:lnTo>
                    <a:lnTo>
                      <a:pt x="0" y="340"/>
                    </a:lnTo>
                    <a:lnTo>
                      <a:pt x="2" y="323"/>
                    </a:lnTo>
                    <a:lnTo>
                      <a:pt x="6" y="305"/>
                    </a:lnTo>
                    <a:lnTo>
                      <a:pt x="6" y="305"/>
                    </a:lnTo>
                    <a:lnTo>
                      <a:pt x="11" y="289"/>
                    </a:lnTo>
                    <a:lnTo>
                      <a:pt x="16" y="273"/>
                    </a:lnTo>
                    <a:lnTo>
                      <a:pt x="22" y="258"/>
                    </a:lnTo>
                    <a:lnTo>
                      <a:pt x="29" y="243"/>
                    </a:lnTo>
                    <a:lnTo>
                      <a:pt x="45" y="213"/>
                    </a:lnTo>
                    <a:lnTo>
                      <a:pt x="64" y="181"/>
                    </a:lnTo>
                    <a:lnTo>
                      <a:pt x="64" y="181"/>
                    </a:lnTo>
                    <a:lnTo>
                      <a:pt x="80" y="158"/>
                    </a:lnTo>
                    <a:lnTo>
                      <a:pt x="98" y="137"/>
                    </a:lnTo>
                    <a:lnTo>
                      <a:pt x="117" y="115"/>
                    </a:lnTo>
                    <a:lnTo>
                      <a:pt x="140" y="94"/>
                    </a:lnTo>
                    <a:lnTo>
                      <a:pt x="165" y="75"/>
                    </a:lnTo>
                    <a:lnTo>
                      <a:pt x="193" y="55"/>
                    </a:lnTo>
                    <a:lnTo>
                      <a:pt x="224" y="35"/>
                    </a:lnTo>
                    <a:lnTo>
                      <a:pt x="257" y="16"/>
                    </a:lnTo>
                    <a:lnTo>
                      <a:pt x="259" y="15"/>
                    </a:lnTo>
                    <a:lnTo>
                      <a:pt x="260" y="13"/>
                    </a:lnTo>
                    <a:lnTo>
                      <a:pt x="260" y="13"/>
                    </a:lnTo>
                    <a:lnTo>
                      <a:pt x="261" y="10"/>
                    </a:lnTo>
                    <a:lnTo>
                      <a:pt x="264" y="5"/>
                    </a:lnTo>
                    <a:lnTo>
                      <a:pt x="268" y="2"/>
                    </a:lnTo>
                    <a:lnTo>
                      <a:pt x="271" y="1"/>
                    </a:lnTo>
                    <a:lnTo>
                      <a:pt x="274" y="0"/>
                    </a:lnTo>
                    <a:lnTo>
                      <a:pt x="274" y="0"/>
                    </a:lnTo>
                    <a:lnTo>
                      <a:pt x="280" y="1"/>
                    </a:lnTo>
                    <a:lnTo>
                      <a:pt x="280" y="1"/>
                    </a:lnTo>
                    <a:lnTo>
                      <a:pt x="288" y="3"/>
                    </a:lnTo>
                    <a:lnTo>
                      <a:pt x="294" y="4"/>
                    </a:lnTo>
                    <a:lnTo>
                      <a:pt x="308" y="4"/>
                    </a:lnTo>
                    <a:lnTo>
                      <a:pt x="308" y="4"/>
                    </a:lnTo>
                    <a:lnTo>
                      <a:pt x="323" y="5"/>
                    </a:lnTo>
                    <a:lnTo>
                      <a:pt x="330" y="7"/>
                    </a:lnTo>
                    <a:lnTo>
                      <a:pt x="336" y="9"/>
                    </a:lnTo>
                    <a:lnTo>
                      <a:pt x="336" y="9"/>
                    </a:lnTo>
                    <a:lnTo>
                      <a:pt x="351" y="15"/>
                    </a:lnTo>
                    <a:lnTo>
                      <a:pt x="351" y="15"/>
                    </a:lnTo>
                    <a:lnTo>
                      <a:pt x="367" y="21"/>
                    </a:lnTo>
                    <a:lnTo>
                      <a:pt x="385" y="29"/>
                    </a:lnTo>
                    <a:lnTo>
                      <a:pt x="385" y="29"/>
                    </a:lnTo>
                    <a:lnTo>
                      <a:pt x="412" y="44"/>
                    </a:lnTo>
                    <a:lnTo>
                      <a:pt x="424" y="52"/>
                    </a:lnTo>
                    <a:lnTo>
                      <a:pt x="435" y="59"/>
                    </a:lnTo>
                    <a:lnTo>
                      <a:pt x="446" y="67"/>
                    </a:lnTo>
                    <a:lnTo>
                      <a:pt x="455" y="76"/>
                    </a:lnTo>
                    <a:lnTo>
                      <a:pt x="463" y="84"/>
                    </a:lnTo>
                    <a:lnTo>
                      <a:pt x="470" y="93"/>
                    </a:lnTo>
                    <a:lnTo>
                      <a:pt x="470" y="93"/>
                    </a:lnTo>
                    <a:lnTo>
                      <a:pt x="487" y="115"/>
                    </a:lnTo>
                    <a:lnTo>
                      <a:pt x="503" y="138"/>
                    </a:lnTo>
                    <a:lnTo>
                      <a:pt x="533" y="184"/>
                    </a:lnTo>
                    <a:lnTo>
                      <a:pt x="544" y="200"/>
                    </a:lnTo>
                    <a:lnTo>
                      <a:pt x="544" y="200"/>
                    </a:lnTo>
                    <a:lnTo>
                      <a:pt x="549" y="207"/>
                    </a:lnTo>
                    <a:lnTo>
                      <a:pt x="549" y="207"/>
                    </a:lnTo>
                    <a:lnTo>
                      <a:pt x="554" y="214"/>
                    </a:lnTo>
                    <a:lnTo>
                      <a:pt x="559" y="222"/>
                    </a:lnTo>
                    <a:lnTo>
                      <a:pt x="562" y="230"/>
                    </a:lnTo>
                    <a:lnTo>
                      <a:pt x="563" y="238"/>
                    </a:lnTo>
                    <a:lnTo>
                      <a:pt x="563" y="238"/>
                    </a:lnTo>
                    <a:lnTo>
                      <a:pt x="565" y="251"/>
                    </a:lnTo>
                    <a:lnTo>
                      <a:pt x="570" y="271"/>
                    </a:lnTo>
                    <a:lnTo>
                      <a:pt x="575" y="291"/>
                    </a:lnTo>
                    <a:lnTo>
                      <a:pt x="578" y="299"/>
                    </a:lnTo>
                    <a:lnTo>
                      <a:pt x="580" y="304"/>
                    </a:lnTo>
                    <a:lnTo>
                      <a:pt x="580" y="304"/>
                    </a:lnTo>
                    <a:lnTo>
                      <a:pt x="582" y="308"/>
                    </a:lnTo>
                    <a:lnTo>
                      <a:pt x="583" y="312"/>
                    </a:lnTo>
                    <a:lnTo>
                      <a:pt x="583" y="316"/>
                    </a:lnTo>
                    <a:lnTo>
                      <a:pt x="582" y="321"/>
                    </a:lnTo>
                    <a:lnTo>
                      <a:pt x="582" y="321"/>
                    </a:lnTo>
                    <a:lnTo>
                      <a:pt x="579" y="325"/>
                    </a:lnTo>
                    <a:lnTo>
                      <a:pt x="574" y="328"/>
                    </a:lnTo>
                    <a:lnTo>
                      <a:pt x="570" y="330"/>
                    </a:lnTo>
                    <a:lnTo>
                      <a:pt x="563" y="330"/>
                    </a:lnTo>
                    <a:lnTo>
                      <a:pt x="563" y="330"/>
                    </a:lnTo>
                    <a:lnTo>
                      <a:pt x="560" y="330"/>
                    </a:lnTo>
                    <a:lnTo>
                      <a:pt x="556" y="329"/>
                    </a:lnTo>
                    <a:lnTo>
                      <a:pt x="553" y="326"/>
                    </a:lnTo>
                    <a:lnTo>
                      <a:pt x="549" y="322"/>
                    </a:lnTo>
                    <a:lnTo>
                      <a:pt x="549" y="322"/>
                    </a:lnTo>
                    <a:lnTo>
                      <a:pt x="544" y="312"/>
                    </a:lnTo>
                    <a:lnTo>
                      <a:pt x="541" y="302"/>
                    </a:lnTo>
                    <a:lnTo>
                      <a:pt x="539" y="291"/>
                    </a:lnTo>
                    <a:lnTo>
                      <a:pt x="537" y="278"/>
                    </a:lnTo>
                    <a:lnTo>
                      <a:pt x="537" y="278"/>
                    </a:lnTo>
                    <a:lnTo>
                      <a:pt x="534" y="267"/>
                    </a:lnTo>
                    <a:lnTo>
                      <a:pt x="531" y="254"/>
                    </a:lnTo>
                    <a:lnTo>
                      <a:pt x="528" y="243"/>
                    </a:lnTo>
                    <a:lnTo>
                      <a:pt x="522" y="232"/>
                    </a:lnTo>
                    <a:lnTo>
                      <a:pt x="522" y="232"/>
                    </a:lnTo>
                    <a:lnTo>
                      <a:pt x="490" y="183"/>
                    </a:lnTo>
                    <a:lnTo>
                      <a:pt x="459" y="137"/>
                    </a:lnTo>
                    <a:lnTo>
                      <a:pt x="459" y="137"/>
                    </a:lnTo>
                    <a:lnTo>
                      <a:pt x="450" y="124"/>
                    </a:lnTo>
                    <a:lnTo>
                      <a:pt x="439" y="113"/>
                    </a:lnTo>
                    <a:lnTo>
                      <a:pt x="429" y="102"/>
                    </a:lnTo>
                    <a:lnTo>
                      <a:pt x="418" y="91"/>
                    </a:lnTo>
                    <a:lnTo>
                      <a:pt x="405" y="82"/>
                    </a:lnTo>
                    <a:lnTo>
                      <a:pt x="392" y="74"/>
                    </a:lnTo>
                    <a:lnTo>
                      <a:pt x="378" y="66"/>
                    </a:lnTo>
                    <a:lnTo>
                      <a:pt x="365" y="59"/>
                    </a:lnTo>
                    <a:lnTo>
                      <a:pt x="365" y="59"/>
                    </a:lnTo>
                    <a:lnTo>
                      <a:pt x="351" y="54"/>
                    </a:lnTo>
                    <a:lnTo>
                      <a:pt x="337" y="50"/>
                    </a:lnTo>
                    <a:lnTo>
                      <a:pt x="323" y="47"/>
                    </a:lnTo>
                    <a:lnTo>
                      <a:pt x="309" y="45"/>
                    </a:lnTo>
                    <a:lnTo>
                      <a:pt x="309" y="45"/>
                    </a:lnTo>
                    <a:lnTo>
                      <a:pt x="288" y="41"/>
                    </a:lnTo>
                    <a:lnTo>
                      <a:pt x="286" y="41"/>
                    </a:lnTo>
                    <a:lnTo>
                      <a:pt x="283" y="42"/>
                    </a:lnTo>
                    <a:lnTo>
                      <a:pt x="283" y="42"/>
                    </a:lnTo>
                    <a:lnTo>
                      <a:pt x="280" y="44"/>
                    </a:lnTo>
                    <a:lnTo>
                      <a:pt x="280" y="44"/>
                    </a:lnTo>
                    <a:lnTo>
                      <a:pt x="251" y="60"/>
                    </a:lnTo>
                    <a:lnTo>
                      <a:pt x="222" y="77"/>
                    </a:lnTo>
                    <a:lnTo>
                      <a:pt x="195" y="95"/>
                    </a:lnTo>
                    <a:lnTo>
                      <a:pt x="169" y="115"/>
                    </a:lnTo>
                    <a:lnTo>
                      <a:pt x="155" y="125"/>
                    </a:lnTo>
                    <a:lnTo>
                      <a:pt x="144" y="137"/>
                    </a:lnTo>
                    <a:lnTo>
                      <a:pt x="133" y="148"/>
                    </a:lnTo>
                    <a:lnTo>
                      <a:pt x="121" y="159"/>
                    </a:lnTo>
                    <a:lnTo>
                      <a:pt x="112" y="172"/>
                    </a:lnTo>
                    <a:lnTo>
                      <a:pt x="103" y="184"/>
                    </a:lnTo>
                    <a:lnTo>
                      <a:pt x="95" y="197"/>
                    </a:lnTo>
                    <a:lnTo>
                      <a:pt x="88" y="210"/>
                    </a:lnTo>
                    <a:lnTo>
                      <a:pt x="88" y="210"/>
                    </a:lnTo>
                    <a:lnTo>
                      <a:pt x="79" y="228"/>
                    </a:lnTo>
                    <a:lnTo>
                      <a:pt x="70" y="244"/>
                    </a:lnTo>
                    <a:lnTo>
                      <a:pt x="70" y="244"/>
                    </a:lnTo>
                    <a:lnTo>
                      <a:pt x="58" y="267"/>
                    </a:lnTo>
                    <a:lnTo>
                      <a:pt x="52" y="278"/>
                    </a:lnTo>
                    <a:lnTo>
                      <a:pt x="47" y="290"/>
                    </a:lnTo>
                    <a:lnTo>
                      <a:pt x="43" y="302"/>
                    </a:lnTo>
                    <a:lnTo>
                      <a:pt x="40" y="315"/>
                    </a:lnTo>
                    <a:lnTo>
                      <a:pt x="38" y="329"/>
                    </a:lnTo>
                    <a:lnTo>
                      <a:pt x="37" y="343"/>
                    </a:lnTo>
                    <a:lnTo>
                      <a:pt x="37" y="343"/>
                    </a:lnTo>
                    <a:lnTo>
                      <a:pt x="37" y="361"/>
                    </a:lnTo>
                    <a:lnTo>
                      <a:pt x="38" y="378"/>
                    </a:lnTo>
                    <a:lnTo>
                      <a:pt x="40" y="396"/>
                    </a:lnTo>
                    <a:lnTo>
                      <a:pt x="42" y="414"/>
                    </a:lnTo>
                    <a:lnTo>
                      <a:pt x="46" y="430"/>
                    </a:lnTo>
                    <a:lnTo>
                      <a:pt x="49" y="447"/>
                    </a:lnTo>
                    <a:lnTo>
                      <a:pt x="54" y="463"/>
                    </a:lnTo>
                    <a:lnTo>
                      <a:pt x="59" y="479"/>
                    </a:lnTo>
                    <a:lnTo>
                      <a:pt x="59" y="479"/>
                    </a:lnTo>
                    <a:lnTo>
                      <a:pt x="68" y="501"/>
                    </a:lnTo>
                    <a:lnTo>
                      <a:pt x="78" y="523"/>
                    </a:lnTo>
                    <a:lnTo>
                      <a:pt x="100" y="566"/>
                    </a:lnTo>
                    <a:lnTo>
                      <a:pt x="100" y="566"/>
                    </a:lnTo>
                    <a:lnTo>
                      <a:pt x="113" y="593"/>
                    </a:lnTo>
                    <a:lnTo>
                      <a:pt x="113" y="593"/>
                    </a:lnTo>
                    <a:lnTo>
                      <a:pt x="118" y="603"/>
                    </a:lnTo>
                    <a:lnTo>
                      <a:pt x="124" y="611"/>
                    </a:lnTo>
                    <a:lnTo>
                      <a:pt x="138" y="626"/>
                    </a:lnTo>
                    <a:lnTo>
                      <a:pt x="138" y="626"/>
                    </a:lnTo>
                    <a:lnTo>
                      <a:pt x="150" y="641"/>
                    </a:lnTo>
                    <a:lnTo>
                      <a:pt x="150" y="641"/>
                    </a:lnTo>
                    <a:lnTo>
                      <a:pt x="154" y="647"/>
                    </a:lnTo>
                    <a:lnTo>
                      <a:pt x="157" y="653"/>
                    </a:lnTo>
                    <a:lnTo>
                      <a:pt x="165" y="666"/>
                    </a:lnTo>
                    <a:lnTo>
                      <a:pt x="165" y="666"/>
                    </a:lnTo>
                    <a:lnTo>
                      <a:pt x="171" y="677"/>
                    </a:lnTo>
                    <a:lnTo>
                      <a:pt x="177" y="688"/>
                    </a:lnTo>
                    <a:lnTo>
                      <a:pt x="177" y="688"/>
                    </a:lnTo>
                    <a:lnTo>
                      <a:pt x="194" y="713"/>
                    </a:lnTo>
                    <a:lnTo>
                      <a:pt x="208" y="738"/>
                    </a:lnTo>
                    <a:lnTo>
                      <a:pt x="208" y="738"/>
                    </a:lnTo>
                    <a:lnTo>
                      <a:pt x="231" y="776"/>
                    </a:lnTo>
                    <a:lnTo>
                      <a:pt x="243" y="795"/>
                    </a:lnTo>
                    <a:lnTo>
                      <a:pt x="257" y="812"/>
                    </a:lnTo>
                    <a:lnTo>
                      <a:pt x="265" y="822"/>
                    </a:lnTo>
                    <a:lnTo>
                      <a:pt x="265" y="822"/>
                    </a:lnTo>
                    <a:lnTo>
                      <a:pt x="286" y="846"/>
                    </a:lnTo>
                    <a:lnTo>
                      <a:pt x="306" y="870"/>
                    </a:lnTo>
                    <a:lnTo>
                      <a:pt x="328" y="894"/>
                    </a:lnTo>
                    <a:lnTo>
                      <a:pt x="351" y="916"/>
                    </a:lnTo>
                    <a:lnTo>
                      <a:pt x="351" y="916"/>
                    </a:lnTo>
                    <a:lnTo>
                      <a:pt x="398" y="958"/>
                    </a:lnTo>
                    <a:lnTo>
                      <a:pt x="440" y="993"/>
                    </a:lnTo>
                    <a:lnTo>
                      <a:pt x="440" y="993"/>
                    </a:lnTo>
                    <a:lnTo>
                      <a:pt x="460" y="1010"/>
                    </a:lnTo>
                    <a:lnTo>
                      <a:pt x="479" y="1027"/>
                    </a:lnTo>
                    <a:lnTo>
                      <a:pt x="479" y="1027"/>
                    </a:lnTo>
                    <a:lnTo>
                      <a:pt x="494" y="1042"/>
                    </a:lnTo>
                    <a:lnTo>
                      <a:pt x="510" y="1055"/>
                    </a:lnTo>
                    <a:lnTo>
                      <a:pt x="526" y="1068"/>
                    </a:lnTo>
                    <a:lnTo>
                      <a:pt x="543" y="1080"/>
                    </a:lnTo>
                    <a:lnTo>
                      <a:pt x="543" y="1080"/>
                    </a:lnTo>
                    <a:lnTo>
                      <a:pt x="570" y="1095"/>
                    </a:lnTo>
                    <a:lnTo>
                      <a:pt x="597" y="1111"/>
                    </a:lnTo>
                    <a:lnTo>
                      <a:pt x="625" y="1125"/>
                    </a:lnTo>
                    <a:lnTo>
                      <a:pt x="653" y="1139"/>
                    </a:lnTo>
                    <a:lnTo>
                      <a:pt x="682" y="1151"/>
                    </a:lnTo>
                    <a:lnTo>
                      <a:pt x="710" y="1162"/>
                    </a:lnTo>
                    <a:lnTo>
                      <a:pt x="738" y="1173"/>
                    </a:lnTo>
                    <a:lnTo>
                      <a:pt x="767" y="1182"/>
                    </a:lnTo>
                    <a:lnTo>
                      <a:pt x="767" y="1182"/>
                    </a:lnTo>
                    <a:lnTo>
                      <a:pt x="788" y="1187"/>
                    </a:lnTo>
                    <a:lnTo>
                      <a:pt x="809" y="1191"/>
                    </a:lnTo>
                    <a:lnTo>
                      <a:pt x="831" y="1193"/>
                    </a:lnTo>
                    <a:lnTo>
                      <a:pt x="854" y="1194"/>
                    </a:lnTo>
                    <a:lnTo>
                      <a:pt x="854" y="1194"/>
                    </a:lnTo>
                    <a:lnTo>
                      <a:pt x="874" y="1193"/>
                    </a:lnTo>
                    <a:lnTo>
                      <a:pt x="896" y="1191"/>
                    </a:lnTo>
                    <a:lnTo>
                      <a:pt x="918" y="1188"/>
                    </a:lnTo>
                    <a:lnTo>
                      <a:pt x="939" y="1184"/>
                    </a:lnTo>
                    <a:lnTo>
                      <a:pt x="961" y="1178"/>
                    </a:lnTo>
                    <a:lnTo>
                      <a:pt x="983" y="1171"/>
                    </a:lnTo>
                    <a:lnTo>
                      <a:pt x="1004" y="1162"/>
                    </a:lnTo>
                    <a:lnTo>
                      <a:pt x="1026" y="1152"/>
                    </a:lnTo>
                    <a:lnTo>
                      <a:pt x="1026" y="1152"/>
                    </a:lnTo>
                    <a:lnTo>
                      <a:pt x="1038" y="1146"/>
                    </a:lnTo>
                    <a:lnTo>
                      <a:pt x="1051" y="1139"/>
                    </a:lnTo>
                    <a:lnTo>
                      <a:pt x="1063" y="1130"/>
                    </a:lnTo>
                    <a:lnTo>
                      <a:pt x="1076" y="1122"/>
                    </a:lnTo>
                    <a:lnTo>
                      <a:pt x="1088" y="1112"/>
                    </a:lnTo>
                    <a:lnTo>
                      <a:pt x="1100" y="1101"/>
                    </a:lnTo>
                    <a:lnTo>
                      <a:pt x="1125" y="1078"/>
                    </a:lnTo>
                    <a:lnTo>
                      <a:pt x="1125" y="1078"/>
                    </a:lnTo>
                    <a:lnTo>
                      <a:pt x="1138" y="1067"/>
                    </a:lnTo>
                    <a:lnTo>
                      <a:pt x="1149" y="1057"/>
                    </a:lnTo>
                    <a:lnTo>
                      <a:pt x="1149" y="1057"/>
                    </a:lnTo>
                    <a:lnTo>
                      <a:pt x="1161" y="1047"/>
                    </a:lnTo>
                    <a:lnTo>
                      <a:pt x="1173" y="1035"/>
                    </a:lnTo>
                    <a:lnTo>
                      <a:pt x="1184" y="1024"/>
                    </a:lnTo>
                    <a:lnTo>
                      <a:pt x="1193" y="1011"/>
                    </a:lnTo>
                    <a:lnTo>
                      <a:pt x="1193" y="1011"/>
                    </a:lnTo>
                    <a:lnTo>
                      <a:pt x="1198" y="1006"/>
                    </a:lnTo>
                    <a:lnTo>
                      <a:pt x="1202" y="1003"/>
                    </a:lnTo>
                    <a:lnTo>
                      <a:pt x="1205" y="1002"/>
                    </a:lnTo>
                    <a:lnTo>
                      <a:pt x="1205" y="998"/>
                    </a:lnTo>
                    <a:lnTo>
                      <a:pt x="1205" y="998"/>
                    </a:lnTo>
                    <a:lnTo>
                      <a:pt x="1201" y="968"/>
                    </a:lnTo>
                    <a:lnTo>
                      <a:pt x="1198" y="950"/>
                    </a:lnTo>
                    <a:lnTo>
                      <a:pt x="1193" y="930"/>
                    </a:lnTo>
                    <a:lnTo>
                      <a:pt x="1187" y="911"/>
                    </a:lnTo>
                    <a:lnTo>
                      <a:pt x="1183" y="903"/>
                    </a:lnTo>
                    <a:lnTo>
                      <a:pt x="1179" y="895"/>
                    </a:lnTo>
                    <a:lnTo>
                      <a:pt x="1175" y="887"/>
                    </a:lnTo>
                    <a:lnTo>
                      <a:pt x="1170" y="880"/>
                    </a:lnTo>
                    <a:lnTo>
                      <a:pt x="1165" y="874"/>
                    </a:lnTo>
                    <a:lnTo>
                      <a:pt x="1158" y="869"/>
                    </a:lnTo>
                    <a:lnTo>
                      <a:pt x="1158" y="869"/>
                    </a:lnTo>
                    <a:lnTo>
                      <a:pt x="1152" y="865"/>
                    </a:lnTo>
                    <a:lnTo>
                      <a:pt x="1147" y="859"/>
                    </a:lnTo>
                    <a:lnTo>
                      <a:pt x="1137" y="846"/>
                    </a:lnTo>
                    <a:lnTo>
                      <a:pt x="1135" y="843"/>
                    </a:lnTo>
                    <a:lnTo>
                      <a:pt x="1135" y="843"/>
                    </a:lnTo>
                    <a:lnTo>
                      <a:pt x="1126" y="834"/>
                    </a:lnTo>
                    <a:lnTo>
                      <a:pt x="1117" y="825"/>
                    </a:lnTo>
                    <a:lnTo>
                      <a:pt x="1107" y="817"/>
                    </a:lnTo>
                    <a:lnTo>
                      <a:pt x="1096" y="810"/>
                    </a:lnTo>
                    <a:lnTo>
                      <a:pt x="1096" y="810"/>
                    </a:lnTo>
                    <a:lnTo>
                      <a:pt x="1082" y="800"/>
                    </a:lnTo>
                    <a:lnTo>
                      <a:pt x="1082" y="800"/>
                    </a:lnTo>
                    <a:lnTo>
                      <a:pt x="1059" y="783"/>
                    </a:lnTo>
                    <a:lnTo>
                      <a:pt x="1036" y="769"/>
                    </a:lnTo>
                    <a:lnTo>
                      <a:pt x="1012" y="755"/>
                    </a:lnTo>
                    <a:lnTo>
                      <a:pt x="988" y="744"/>
                    </a:lnTo>
                    <a:lnTo>
                      <a:pt x="964" y="735"/>
                    </a:lnTo>
                    <a:lnTo>
                      <a:pt x="939" y="728"/>
                    </a:lnTo>
                    <a:lnTo>
                      <a:pt x="916" y="723"/>
                    </a:lnTo>
                    <a:lnTo>
                      <a:pt x="892" y="720"/>
                    </a:lnTo>
                    <a:lnTo>
                      <a:pt x="892" y="720"/>
                    </a:lnTo>
                    <a:lnTo>
                      <a:pt x="888" y="719"/>
                    </a:lnTo>
                    <a:lnTo>
                      <a:pt x="885" y="717"/>
                    </a:lnTo>
                    <a:lnTo>
                      <a:pt x="881" y="715"/>
                    </a:lnTo>
                    <a:lnTo>
                      <a:pt x="878" y="713"/>
                    </a:lnTo>
                    <a:lnTo>
                      <a:pt x="877" y="710"/>
                    </a:lnTo>
                    <a:lnTo>
                      <a:pt x="875" y="706"/>
                    </a:lnTo>
                    <a:lnTo>
                      <a:pt x="874" y="699"/>
                    </a:lnTo>
                    <a:lnTo>
                      <a:pt x="874" y="699"/>
                    </a:lnTo>
                    <a:lnTo>
                      <a:pt x="875" y="693"/>
                    </a:lnTo>
                    <a:lnTo>
                      <a:pt x="878" y="688"/>
                    </a:lnTo>
                    <a:lnTo>
                      <a:pt x="880" y="686"/>
                    </a:lnTo>
                    <a:lnTo>
                      <a:pt x="883" y="685"/>
                    </a:lnTo>
                    <a:lnTo>
                      <a:pt x="886" y="684"/>
                    </a:lnTo>
                    <a:lnTo>
                      <a:pt x="890" y="684"/>
                    </a:lnTo>
                    <a:lnTo>
                      <a:pt x="890" y="684"/>
                    </a:lnTo>
                    <a:lnTo>
                      <a:pt x="892" y="684"/>
                    </a:lnTo>
                    <a:lnTo>
                      <a:pt x="892" y="684"/>
                    </a:lnTo>
                    <a:lnTo>
                      <a:pt x="907" y="686"/>
                    </a:lnTo>
                    <a:lnTo>
                      <a:pt x="923" y="690"/>
                    </a:lnTo>
                    <a:lnTo>
                      <a:pt x="923" y="690"/>
                    </a:lnTo>
                    <a:lnTo>
                      <a:pt x="939" y="694"/>
                    </a:lnTo>
                    <a:lnTo>
                      <a:pt x="939" y="694"/>
                    </a:lnTo>
                    <a:lnTo>
                      <a:pt x="960" y="698"/>
                    </a:lnTo>
                    <a:lnTo>
                      <a:pt x="960" y="698"/>
                    </a:lnTo>
                    <a:lnTo>
                      <a:pt x="974" y="700"/>
                    </a:lnTo>
                    <a:lnTo>
                      <a:pt x="988" y="702"/>
                    </a:lnTo>
                    <a:lnTo>
                      <a:pt x="1000" y="705"/>
                    </a:lnTo>
                    <a:lnTo>
                      <a:pt x="1005" y="707"/>
                    </a:lnTo>
                    <a:lnTo>
                      <a:pt x="1010" y="710"/>
                    </a:lnTo>
                    <a:lnTo>
                      <a:pt x="1010" y="710"/>
                    </a:lnTo>
                    <a:lnTo>
                      <a:pt x="1050" y="736"/>
                    </a:lnTo>
                    <a:lnTo>
                      <a:pt x="1050" y="736"/>
                    </a:lnTo>
                    <a:lnTo>
                      <a:pt x="1091" y="763"/>
                    </a:lnTo>
                    <a:lnTo>
                      <a:pt x="1112" y="776"/>
                    </a:lnTo>
                    <a:lnTo>
                      <a:pt x="1131" y="792"/>
                    </a:lnTo>
                    <a:lnTo>
                      <a:pt x="1131" y="792"/>
                    </a:lnTo>
                    <a:lnTo>
                      <a:pt x="1147" y="804"/>
                    </a:lnTo>
                    <a:lnTo>
                      <a:pt x="1160" y="816"/>
                    </a:lnTo>
                    <a:lnTo>
                      <a:pt x="1172" y="828"/>
                    </a:lnTo>
                    <a:lnTo>
                      <a:pt x="1183" y="839"/>
                    </a:lnTo>
                    <a:lnTo>
                      <a:pt x="1192" y="850"/>
                    </a:lnTo>
                    <a:lnTo>
                      <a:pt x="1201" y="861"/>
                    </a:lnTo>
                    <a:lnTo>
                      <a:pt x="1207" y="871"/>
                    </a:lnTo>
                    <a:lnTo>
                      <a:pt x="1212" y="881"/>
                    </a:lnTo>
                    <a:lnTo>
                      <a:pt x="1212" y="881"/>
                    </a:lnTo>
                    <a:lnTo>
                      <a:pt x="1218" y="896"/>
                    </a:lnTo>
                    <a:lnTo>
                      <a:pt x="1223" y="910"/>
                    </a:lnTo>
                    <a:lnTo>
                      <a:pt x="1228" y="925"/>
                    </a:lnTo>
                    <a:lnTo>
                      <a:pt x="1232" y="941"/>
                    </a:lnTo>
                    <a:lnTo>
                      <a:pt x="1236" y="958"/>
                    </a:lnTo>
                    <a:lnTo>
                      <a:pt x="1238" y="975"/>
                    </a:lnTo>
                    <a:lnTo>
                      <a:pt x="1240" y="993"/>
                    </a:lnTo>
                    <a:lnTo>
                      <a:pt x="1242" y="1011"/>
                    </a:lnTo>
                    <a:lnTo>
                      <a:pt x="1242" y="1011"/>
                    </a:lnTo>
                    <a:lnTo>
                      <a:pt x="1242" y="1015"/>
                    </a:lnTo>
                    <a:lnTo>
                      <a:pt x="1240" y="1019"/>
                    </a:lnTo>
                    <a:lnTo>
                      <a:pt x="1239" y="1021"/>
                    </a:lnTo>
                    <a:lnTo>
                      <a:pt x="1237" y="1023"/>
                    </a:lnTo>
                    <a:lnTo>
                      <a:pt x="1232" y="1026"/>
                    </a:lnTo>
                    <a:lnTo>
                      <a:pt x="1229" y="1027"/>
                    </a:lnTo>
                    <a:lnTo>
                      <a:pt x="1225" y="1027"/>
                    </a:lnTo>
                    <a:lnTo>
                      <a:pt x="1224" y="1029"/>
                    </a:lnTo>
                    <a:lnTo>
                      <a:pt x="1224" y="1029"/>
                    </a:lnTo>
                    <a:lnTo>
                      <a:pt x="1217" y="1039"/>
                    </a:lnTo>
                    <a:lnTo>
                      <a:pt x="1210" y="1050"/>
                    </a:lnTo>
                    <a:lnTo>
                      <a:pt x="1192" y="1069"/>
                    </a:lnTo>
                    <a:lnTo>
                      <a:pt x="1183" y="1079"/>
                    </a:lnTo>
                    <a:lnTo>
                      <a:pt x="1174" y="1087"/>
                    </a:lnTo>
                    <a:lnTo>
                      <a:pt x="1165" y="1095"/>
                    </a:lnTo>
                    <a:lnTo>
                      <a:pt x="1155" y="1101"/>
                    </a:lnTo>
                    <a:lnTo>
                      <a:pt x="1155" y="1101"/>
                    </a:lnTo>
                    <a:lnTo>
                      <a:pt x="1146" y="1108"/>
                    </a:lnTo>
                    <a:lnTo>
                      <a:pt x="1138" y="1115"/>
                    </a:lnTo>
                    <a:lnTo>
                      <a:pt x="1122" y="1129"/>
                    </a:lnTo>
                    <a:lnTo>
                      <a:pt x="1122" y="1129"/>
                    </a:lnTo>
                    <a:lnTo>
                      <a:pt x="1111" y="1141"/>
                    </a:lnTo>
                    <a:lnTo>
                      <a:pt x="1099" y="1150"/>
                    </a:lnTo>
                    <a:lnTo>
                      <a:pt x="1099" y="1150"/>
                    </a:lnTo>
                    <a:lnTo>
                      <a:pt x="1087" y="1159"/>
                    </a:lnTo>
                    <a:lnTo>
                      <a:pt x="1074" y="1168"/>
                    </a:lnTo>
                    <a:lnTo>
                      <a:pt x="1045" y="1183"/>
                    </a:lnTo>
                    <a:lnTo>
                      <a:pt x="1045" y="1183"/>
                    </a:lnTo>
                    <a:lnTo>
                      <a:pt x="1027" y="1191"/>
                    </a:lnTo>
                    <a:lnTo>
                      <a:pt x="1008" y="1200"/>
                    </a:lnTo>
                    <a:lnTo>
                      <a:pt x="986" y="1208"/>
                    </a:lnTo>
                    <a:lnTo>
                      <a:pt x="962" y="1216"/>
                    </a:lnTo>
                    <a:lnTo>
                      <a:pt x="937" y="1222"/>
                    </a:lnTo>
                    <a:lnTo>
                      <a:pt x="911" y="1227"/>
                    </a:lnTo>
                    <a:lnTo>
                      <a:pt x="886" y="1231"/>
                    </a:lnTo>
                    <a:lnTo>
                      <a:pt x="858" y="1232"/>
                    </a:lnTo>
                    <a:lnTo>
                      <a:pt x="858" y="1232"/>
                    </a:lnTo>
                    <a:lnTo>
                      <a:pt x="858" y="1232"/>
                    </a:lnTo>
                    <a:lnTo>
                      <a:pt x="858" y="1232"/>
                    </a:lnTo>
                    <a:close/>
                  </a:path>
                </a:pathLst>
              </a:custGeom>
              <a:solidFill>
                <a:srgbClr val="1E5AA4"/>
              </a:solidFill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316" name="Freeform 285"/>
              <p:cNvSpPr/>
              <p:nvPr/>
            </p:nvSpPr>
            <p:spPr bwMode="auto">
              <a:xfrm>
                <a:off x="2463800" y="2317750"/>
                <a:ext cx="261938" cy="290513"/>
              </a:xfrm>
              <a:custGeom>
                <a:avLst/>
                <a:gdLst/>
                <a:ahLst/>
                <a:cxnLst>
                  <a:cxn ang="0">
                    <a:pos x="314" y="547"/>
                  </a:cxn>
                  <a:cxn ang="0">
                    <a:pos x="288" y="541"/>
                  </a:cxn>
                  <a:cxn ang="0">
                    <a:pos x="245" y="523"/>
                  </a:cxn>
                  <a:cxn ang="0">
                    <a:pos x="210" y="499"/>
                  </a:cxn>
                  <a:cxn ang="0">
                    <a:pos x="170" y="460"/>
                  </a:cxn>
                  <a:cxn ang="0">
                    <a:pos x="135" y="426"/>
                  </a:cxn>
                  <a:cxn ang="0">
                    <a:pos x="104" y="390"/>
                  </a:cxn>
                  <a:cxn ang="0">
                    <a:pos x="40" y="301"/>
                  </a:cxn>
                  <a:cxn ang="0">
                    <a:pos x="16" y="260"/>
                  </a:cxn>
                  <a:cxn ang="0">
                    <a:pos x="3" y="221"/>
                  </a:cxn>
                  <a:cxn ang="0">
                    <a:pos x="1" y="180"/>
                  </a:cxn>
                  <a:cxn ang="0">
                    <a:pos x="8" y="157"/>
                  </a:cxn>
                  <a:cxn ang="0">
                    <a:pos x="29" y="121"/>
                  </a:cxn>
                  <a:cxn ang="0">
                    <a:pos x="71" y="67"/>
                  </a:cxn>
                  <a:cxn ang="0">
                    <a:pos x="89" y="48"/>
                  </a:cxn>
                  <a:cxn ang="0">
                    <a:pos x="150" y="3"/>
                  </a:cxn>
                  <a:cxn ang="0">
                    <a:pos x="158" y="0"/>
                  </a:cxn>
                  <a:cxn ang="0">
                    <a:pos x="168" y="3"/>
                  </a:cxn>
                  <a:cxn ang="0">
                    <a:pos x="175" y="13"/>
                  </a:cxn>
                  <a:cxn ang="0">
                    <a:pos x="175" y="25"/>
                  </a:cxn>
                  <a:cxn ang="0">
                    <a:pos x="167" y="34"/>
                  </a:cxn>
                  <a:cxn ang="0">
                    <a:pos x="144" y="49"/>
                  </a:cxn>
                  <a:cxn ang="0">
                    <a:pos x="106" y="81"/>
                  </a:cxn>
                  <a:cxn ang="0">
                    <a:pos x="91" y="101"/>
                  </a:cxn>
                  <a:cxn ang="0">
                    <a:pos x="72" y="124"/>
                  </a:cxn>
                  <a:cxn ang="0">
                    <a:pos x="47" y="158"/>
                  </a:cxn>
                  <a:cxn ang="0">
                    <a:pos x="38" y="188"/>
                  </a:cxn>
                  <a:cxn ang="0">
                    <a:pos x="42" y="216"/>
                  </a:cxn>
                  <a:cxn ang="0">
                    <a:pos x="46" y="234"/>
                  </a:cxn>
                  <a:cxn ang="0">
                    <a:pos x="53" y="253"/>
                  </a:cxn>
                  <a:cxn ang="0">
                    <a:pos x="66" y="272"/>
                  </a:cxn>
                  <a:cxn ang="0">
                    <a:pos x="80" y="290"/>
                  </a:cxn>
                  <a:cxn ang="0">
                    <a:pos x="127" y="361"/>
                  </a:cxn>
                  <a:cxn ang="0">
                    <a:pos x="179" y="417"/>
                  </a:cxn>
                  <a:cxn ang="0">
                    <a:pos x="208" y="446"/>
                  </a:cxn>
                  <a:cxn ang="0">
                    <a:pos x="233" y="472"/>
                  </a:cxn>
                  <a:cxn ang="0">
                    <a:pos x="263" y="493"/>
                  </a:cxn>
                  <a:cxn ang="0">
                    <a:pos x="286" y="503"/>
                  </a:cxn>
                  <a:cxn ang="0">
                    <a:pos x="312" y="507"/>
                  </a:cxn>
                  <a:cxn ang="0">
                    <a:pos x="345" y="501"/>
                  </a:cxn>
                  <a:cxn ang="0">
                    <a:pos x="375" y="486"/>
                  </a:cxn>
                  <a:cxn ang="0">
                    <a:pos x="412" y="455"/>
                  </a:cxn>
                  <a:cxn ang="0">
                    <a:pos x="460" y="398"/>
                  </a:cxn>
                  <a:cxn ang="0">
                    <a:pos x="468" y="392"/>
                  </a:cxn>
                  <a:cxn ang="0">
                    <a:pos x="475" y="390"/>
                  </a:cxn>
                  <a:cxn ang="0">
                    <a:pos x="491" y="396"/>
                  </a:cxn>
                  <a:cxn ang="0">
                    <a:pos x="495" y="405"/>
                  </a:cxn>
                  <a:cxn ang="0">
                    <a:pos x="492" y="415"/>
                  </a:cxn>
                  <a:cxn ang="0">
                    <a:pos x="444" y="473"/>
                  </a:cxn>
                  <a:cxn ang="0">
                    <a:pos x="401" y="514"/>
                  </a:cxn>
                  <a:cxn ang="0">
                    <a:pos x="370" y="535"/>
                  </a:cxn>
                  <a:cxn ang="0">
                    <a:pos x="341" y="546"/>
                  </a:cxn>
                  <a:cxn ang="0">
                    <a:pos x="322" y="548"/>
                  </a:cxn>
                </a:cxnLst>
                <a:rect l="0" t="0" r="r" b="b"/>
                <a:pathLst>
                  <a:path w="495" h="548">
                    <a:moveTo>
                      <a:pt x="322" y="548"/>
                    </a:moveTo>
                    <a:lnTo>
                      <a:pt x="322" y="548"/>
                    </a:lnTo>
                    <a:lnTo>
                      <a:pt x="314" y="547"/>
                    </a:lnTo>
                    <a:lnTo>
                      <a:pt x="305" y="546"/>
                    </a:lnTo>
                    <a:lnTo>
                      <a:pt x="305" y="546"/>
                    </a:lnTo>
                    <a:lnTo>
                      <a:pt x="288" y="541"/>
                    </a:lnTo>
                    <a:lnTo>
                      <a:pt x="273" y="536"/>
                    </a:lnTo>
                    <a:lnTo>
                      <a:pt x="258" y="530"/>
                    </a:lnTo>
                    <a:lnTo>
                      <a:pt x="245" y="523"/>
                    </a:lnTo>
                    <a:lnTo>
                      <a:pt x="232" y="516"/>
                    </a:lnTo>
                    <a:lnTo>
                      <a:pt x="221" y="508"/>
                    </a:lnTo>
                    <a:lnTo>
                      <a:pt x="210" y="499"/>
                    </a:lnTo>
                    <a:lnTo>
                      <a:pt x="198" y="488"/>
                    </a:lnTo>
                    <a:lnTo>
                      <a:pt x="198" y="488"/>
                    </a:lnTo>
                    <a:lnTo>
                      <a:pt x="170" y="460"/>
                    </a:lnTo>
                    <a:lnTo>
                      <a:pt x="170" y="460"/>
                    </a:lnTo>
                    <a:lnTo>
                      <a:pt x="153" y="444"/>
                    </a:lnTo>
                    <a:lnTo>
                      <a:pt x="135" y="426"/>
                    </a:lnTo>
                    <a:lnTo>
                      <a:pt x="119" y="409"/>
                    </a:lnTo>
                    <a:lnTo>
                      <a:pt x="104" y="390"/>
                    </a:lnTo>
                    <a:lnTo>
                      <a:pt x="104" y="390"/>
                    </a:lnTo>
                    <a:lnTo>
                      <a:pt x="82" y="360"/>
                    </a:lnTo>
                    <a:lnTo>
                      <a:pt x="61" y="330"/>
                    </a:lnTo>
                    <a:lnTo>
                      <a:pt x="40" y="301"/>
                    </a:lnTo>
                    <a:lnTo>
                      <a:pt x="22" y="271"/>
                    </a:lnTo>
                    <a:lnTo>
                      <a:pt x="22" y="271"/>
                    </a:lnTo>
                    <a:lnTo>
                      <a:pt x="16" y="260"/>
                    </a:lnTo>
                    <a:lnTo>
                      <a:pt x="11" y="248"/>
                    </a:lnTo>
                    <a:lnTo>
                      <a:pt x="6" y="235"/>
                    </a:lnTo>
                    <a:lnTo>
                      <a:pt x="3" y="221"/>
                    </a:lnTo>
                    <a:lnTo>
                      <a:pt x="1" y="207"/>
                    </a:lnTo>
                    <a:lnTo>
                      <a:pt x="0" y="194"/>
                    </a:lnTo>
                    <a:lnTo>
                      <a:pt x="1" y="180"/>
                    </a:lnTo>
                    <a:lnTo>
                      <a:pt x="3" y="170"/>
                    </a:lnTo>
                    <a:lnTo>
                      <a:pt x="3" y="170"/>
                    </a:lnTo>
                    <a:lnTo>
                      <a:pt x="8" y="157"/>
                    </a:lnTo>
                    <a:lnTo>
                      <a:pt x="15" y="144"/>
                    </a:lnTo>
                    <a:lnTo>
                      <a:pt x="21" y="133"/>
                    </a:lnTo>
                    <a:lnTo>
                      <a:pt x="29" y="121"/>
                    </a:lnTo>
                    <a:lnTo>
                      <a:pt x="46" y="98"/>
                    </a:lnTo>
                    <a:lnTo>
                      <a:pt x="64" y="76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80" y="58"/>
                    </a:lnTo>
                    <a:lnTo>
                      <a:pt x="89" y="48"/>
                    </a:lnTo>
                    <a:lnTo>
                      <a:pt x="107" y="32"/>
                    </a:lnTo>
                    <a:lnTo>
                      <a:pt x="128" y="17"/>
                    </a:lnTo>
                    <a:lnTo>
                      <a:pt x="150" y="3"/>
                    </a:lnTo>
                    <a:lnTo>
                      <a:pt x="150" y="3"/>
                    </a:lnTo>
                    <a:lnTo>
                      <a:pt x="154" y="0"/>
                    </a:lnTo>
                    <a:lnTo>
                      <a:pt x="158" y="0"/>
                    </a:lnTo>
                    <a:lnTo>
                      <a:pt x="158" y="0"/>
                    </a:lnTo>
                    <a:lnTo>
                      <a:pt x="163" y="0"/>
                    </a:lnTo>
                    <a:lnTo>
                      <a:pt x="168" y="3"/>
                    </a:lnTo>
                    <a:lnTo>
                      <a:pt x="172" y="7"/>
                    </a:lnTo>
                    <a:lnTo>
                      <a:pt x="175" y="13"/>
                    </a:lnTo>
                    <a:lnTo>
                      <a:pt x="175" y="13"/>
                    </a:lnTo>
                    <a:lnTo>
                      <a:pt x="175" y="16"/>
                    </a:lnTo>
                    <a:lnTo>
                      <a:pt x="175" y="21"/>
                    </a:lnTo>
                    <a:lnTo>
                      <a:pt x="175" y="25"/>
                    </a:lnTo>
                    <a:lnTo>
                      <a:pt x="173" y="28"/>
                    </a:lnTo>
                    <a:lnTo>
                      <a:pt x="170" y="31"/>
                    </a:lnTo>
                    <a:lnTo>
                      <a:pt x="167" y="34"/>
                    </a:lnTo>
                    <a:lnTo>
                      <a:pt x="164" y="36"/>
                    </a:lnTo>
                    <a:lnTo>
                      <a:pt x="164" y="36"/>
                    </a:lnTo>
                    <a:lnTo>
                      <a:pt x="144" y="49"/>
                    </a:lnTo>
                    <a:lnTo>
                      <a:pt x="124" y="64"/>
                    </a:lnTo>
                    <a:lnTo>
                      <a:pt x="115" y="72"/>
                    </a:lnTo>
                    <a:lnTo>
                      <a:pt x="106" y="81"/>
                    </a:lnTo>
                    <a:lnTo>
                      <a:pt x="98" y="91"/>
                    </a:lnTo>
                    <a:lnTo>
                      <a:pt x="91" y="101"/>
                    </a:lnTo>
                    <a:lnTo>
                      <a:pt x="91" y="101"/>
                    </a:lnTo>
                    <a:lnTo>
                      <a:pt x="83" y="112"/>
                    </a:lnTo>
                    <a:lnTo>
                      <a:pt x="72" y="124"/>
                    </a:lnTo>
                    <a:lnTo>
                      <a:pt x="72" y="124"/>
                    </a:lnTo>
                    <a:lnTo>
                      <a:pt x="59" y="140"/>
                    </a:lnTo>
                    <a:lnTo>
                      <a:pt x="52" y="149"/>
                    </a:lnTo>
                    <a:lnTo>
                      <a:pt x="47" y="158"/>
                    </a:lnTo>
                    <a:lnTo>
                      <a:pt x="42" y="167"/>
                    </a:lnTo>
                    <a:lnTo>
                      <a:pt x="39" y="177"/>
                    </a:lnTo>
                    <a:lnTo>
                      <a:pt x="38" y="188"/>
                    </a:lnTo>
                    <a:lnTo>
                      <a:pt x="39" y="198"/>
                    </a:lnTo>
                    <a:lnTo>
                      <a:pt x="39" y="198"/>
                    </a:lnTo>
                    <a:lnTo>
                      <a:pt x="42" y="216"/>
                    </a:lnTo>
                    <a:lnTo>
                      <a:pt x="42" y="216"/>
                    </a:lnTo>
                    <a:lnTo>
                      <a:pt x="43" y="225"/>
                    </a:lnTo>
                    <a:lnTo>
                      <a:pt x="46" y="234"/>
                    </a:lnTo>
                    <a:lnTo>
                      <a:pt x="49" y="245"/>
                    </a:lnTo>
                    <a:lnTo>
                      <a:pt x="53" y="253"/>
                    </a:lnTo>
                    <a:lnTo>
                      <a:pt x="53" y="253"/>
                    </a:lnTo>
                    <a:lnTo>
                      <a:pt x="60" y="263"/>
                    </a:lnTo>
                    <a:lnTo>
                      <a:pt x="66" y="272"/>
                    </a:lnTo>
                    <a:lnTo>
                      <a:pt x="66" y="272"/>
                    </a:lnTo>
                    <a:lnTo>
                      <a:pt x="73" y="281"/>
                    </a:lnTo>
                    <a:lnTo>
                      <a:pt x="80" y="290"/>
                    </a:lnTo>
                    <a:lnTo>
                      <a:pt x="80" y="290"/>
                    </a:lnTo>
                    <a:lnTo>
                      <a:pt x="104" y="328"/>
                    </a:lnTo>
                    <a:lnTo>
                      <a:pt x="127" y="361"/>
                    </a:lnTo>
                    <a:lnTo>
                      <a:pt x="127" y="361"/>
                    </a:lnTo>
                    <a:lnTo>
                      <a:pt x="140" y="377"/>
                    </a:lnTo>
                    <a:lnTo>
                      <a:pt x="152" y="390"/>
                    </a:lnTo>
                    <a:lnTo>
                      <a:pt x="179" y="417"/>
                    </a:lnTo>
                    <a:lnTo>
                      <a:pt x="179" y="417"/>
                    </a:lnTo>
                    <a:lnTo>
                      <a:pt x="205" y="443"/>
                    </a:lnTo>
                    <a:lnTo>
                      <a:pt x="208" y="446"/>
                    </a:lnTo>
                    <a:lnTo>
                      <a:pt x="208" y="446"/>
                    </a:lnTo>
                    <a:lnTo>
                      <a:pt x="224" y="462"/>
                    </a:lnTo>
                    <a:lnTo>
                      <a:pt x="233" y="472"/>
                    </a:lnTo>
                    <a:lnTo>
                      <a:pt x="243" y="479"/>
                    </a:lnTo>
                    <a:lnTo>
                      <a:pt x="252" y="487"/>
                    </a:lnTo>
                    <a:lnTo>
                      <a:pt x="263" y="493"/>
                    </a:lnTo>
                    <a:lnTo>
                      <a:pt x="274" y="499"/>
                    </a:lnTo>
                    <a:lnTo>
                      <a:pt x="286" y="503"/>
                    </a:lnTo>
                    <a:lnTo>
                      <a:pt x="286" y="503"/>
                    </a:lnTo>
                    <a:lnTo>
                      <a:pt x="299" y="506"/>
                    </a:lnTo>
                    <a:lnTo>
                      <a:pt x="312" y="507"/>
                    </a:lnTo>
                    <a:lnTo>
                      <a:pt x="312" y="507"/>
                    </a:lnTo>
                    <a:lnTo>
                      <a:pt x="323" y="506"/>
                    </a:lnTo>
                    <a:lnTo>
                      <a:pt x="334" y="504"/>
                    </a:lnTo>
                    <a:lnTo>
                      <a:pt x="345" y="501"/>
                    </a:lnTo>
                    <a:lnTo>
                      <a:pt x="355" y="497"/>
                    </a:lnTo>
                    <a:lnTo>
                      <a:pt x="366" y="491"/>
                    </a:lnTo>
                    <a:lnTo>
                      <a:pt x="375" y="486"/>
                    </a:lnTo>
                    <a:lnTo>
                      <a:pt x="385" y="479"/>
                    </a:lnTo>
                    <a:lnTo>
                      <a:pt x="395" y="472"/>
                    </a:lnTo>
                    <a:lnTo>
                      <a:pt x="412" y="455"/>
                    </a:lnTo>
                    <a:lnTo>
                      <a:pt x="430" y="437"/>
                    </a:lnTo>
                    <a:lnTo>
                      <a:pt x="445" y="417"/>
                    </a:lnTo>
                    <a:lnTo>
                      <a:pt x="460" y="398"/>
                    </a:lnTo>
                    <a:lnTo>
                      <a:pt x="460" y="398"/>
                    </a:lnTo>
                    <a:lnTo>
                      <a:pt x="464" y="394"/>
                    </a:lnTo>
                    <a:lnTo>
                      <a:pt x="468" y="392"/>
                    </a:lnTo>
                    <a:lnTo>
                      <a:pt x="472" y="390"/>
                    </a:lnTo>
                    <a:lnTo>
                      <a:pt x="475" y="390"/>
                    </a:lnTo>
                    <a:lnTo>
                      <a:pt x="475" y="390"/>
                    </a:lnTo>
                    <a:lnTo>
                      <a:pt x="481" y="391"/>
                    </a:lnTo>
                    <a:lnTo>
                      <a:pt x="487" y="393"/>
                    </a:lnTo>
                    <a:lnTo>
                      <a:pt x="491" y="396"/>
                    </a:lnTo>
                    <a:lnTo>
                      <a:pt x="494" y="400"/>
                    </a:lnTo>
                    <a:lnTo>
                      <a:pt x="494" y="400"/>
                    </a:lnTo>
                    <a:lnTo>
                      <a:pt x="495" y="405"/>
                    </a:lnTo>
                    <a:lnTo>
                      <a:pt x="495" y="408"/>
                    </a:lnTo>
                    <a:lnTo>
                      <a:pt x="494" y="412"/>
                    </a:lnTo>
                    <a:lnTo>
                      <a:pt x="492" y="415"/>
                    </a:lnTo>
                    <a:lnTo>
                      <a:pt x="492" y="415"/>
                    </a:lnTo>
                    <a:lnTo>
                      <a:pt x="468" y="446"/>
                    </a:lnTo>
                    <a:lnTo>
                      <a:pt x="444" y="473"/>
                    </a:lnTo>
                    <a:lnTo>
                      <a:pt x="423" y="496"/>
                    </a:lnTo>
                    <a:lnTo>
                      <a:pt x="411" y="506"/>
                    </a:lnTo>
                    <a:lnTo>
                      <a:pt x="401" y="514"/>
                    </a:lnTo>
                    <a:lnTo>
                      <a:pt x="391" y="522"/>
                    </a:lnTo>
                    <a:lnTo>
                      <a:pt x="380" y="530"/>
                    </a:lnTo>
                    <a:lnTo>
                      <a:pt x="370" y="535"/>
                    </a:lnTo>
                    <a:lnTo>
                      <a:pt x="360" y="540"/>
                    </a:lnTo>
                    <a:lnTo>
                      <a:pt x="350" y="543"/>
                    </a:lnTo>
                    <a:lnTo>
                      <a:pt x="341" y="546"/>
                    </a:lnTo>
                    <a:lnTo>
                      <a:pt x="332" y="547"/>
                    </a:lnTo>
                    <a:lnTo>
                      <a:pt x="322" y="548"/>
                    </a:lnTo>
                    <a:lnTo>
                      <a:pt x="322" y="548"/>
                    </a:lnTo>
                    <a:close/>
                  </a:path>
                </a:pathLst>
              </a:custGeom>
              <a:solidFill>
                <a:srgbClr val="1E5AA4"/>
              </a:solidFill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317" name="Freeform 286"/>
              <p:cNvSpPr>
                <a:spLocks noEditPoints="1"/>
              </p:cNvSpPr>
              <p:nvPr/>
            </p:nvSpPr>
            <p:spPr bwMode="auto">
              <a:xfrm>
                <a:off x="2262188" y="2705100"/>
                <a:ext cx="312738" cy="139700"/>
              </a:xfrm>
              <a:custGeom>
                <a:avLst/>
                <a:gdLst/>
                <a:ahLst/>
                <a:cxnLst>
                  <a:cxn ang="0">
                    <a:pos x="146" y="262"/>
                  </a:cxn>
                  <a:cxn ang="0">
                    <a:pos x="69" y="253"/>
                  </a:cxn>
                  <a:cxn ang="0">
                    <a:pos x="30" y="239"/>
                  </a:cxn>
                  <a:cxn ang="0">
                    <a:pos x="2" y="212"/>
                  </a:cxn>
                  <a:cxn ang="0">
                    <a:pos x="1" y="197"/>
                  </a:cxn>
                  <a:cxn ang="0">
                    <a:pos x="10" y="187"/>
                  </a:cxn>
                  <a:cxn ang="0">
                    <a:pos x="23" y="184"/>
                  </a:cxn>
                  <a:cxn ang="0">
                    <a:pos x="33" y="193"/>
                  </a:cxn>
                  <a:cxn ang="0">
                    <a:pos x="58" y="213"/>
                  </a:cxn>
                  <a:cxn ang="0">
                    <a:pos x="111" y="225"/>
                  </a:cxn>
                  <a:cxn ang="0">
                    <a:pos x="159" y="226"/>
                  </a:cxn>
                  <a:cxn ang="0">
                    <a:pos x="199" y="218"/>
                  </a:cxn>
                  <a:cxn ang="0">
                    <a:pos x="160" y="192"/>
                  </a:cxn>
                  <a:cxn ang="0">
                    <a:pos x="126" y="150"/>
                  </a:cxn>
                  <a:cxn ang="0">
                    <a:pos x="119" y="111"/>
                  </a:cxn>
                  <a:cxn ang="0">
                    <a:pos x="127" y="56"/>
                  </a:cxn>
                  <a:cxn ang="0">
                    <a:pos x="146" y="24"/>
                  </a:cxn>
                  <a:cxn ang="0">
                    <a:pos x="178" y="4"/>
                  </a:cxn>
                  <a:cxn ang="0">
                    <a:pos x="209" y="0"/>
                  </a:cxn>
                  <a:cxn ang="0">
                    <a:pos x="265" y="17"/>
                  </a:cxn>
                  <a:cxn ang="0">
                    <a:pos x="307" y="66"/>
                  </a:cxn>
                  <a:cxn ang="0">
                    <a:pos x="322" y="113"/>
                  </a:cxn>
                  <a:cxn ang="0">
                    <a:pos x="322" y="146"/>
                  </a:cxn>
                  <a:cxn ang="0">
                    <a:pos x="310" y="177"/>
                  </a:cxn>
                  <a:cxn ang="0">
                    <a:pos x="284" y="210"/>
                  </a:cxn>
                  <a:cxn ang="0">
                    <a:pos x="312" y="212"/>
                  </a:cxn>
                  <a:cxn ang="0">
                    <a:pos x="366" y="205"/>
                  </a:cxn>
                  <a:cxn ang="0">
                    <a:pos x="453" y="185"/>
                  </a:cxn>
                  <a:cxn ang="0">
                    <a:pos x="498" y="166"/>
                  </a:cxn>
                  <a:cxn ang="0">
                    <a:pos x="540" y="135"/>
                  </a:cxn>
                  <a:cxn ang="0">
                    <a:pos x="555" y="106"/>
                  </a:cxn>
                  <a:cxn ang="0">
                    <a:pos x="560" y="98"/>
                  </a:cxn>
                  <a:cxn ang="0">
                    <a:pos x="570" y="94"/>
                  </a:cxn>
                  <a:cxn ang="0">
                    <a:pos x="587" y="102"/>
                  </a:cxn>
                  <a:cxn ang="0">
                    <a:pos x="590" y="113"/>
                  </a:cxn>
                  <a:cxn ang="0">
                    <a:pos x="582" y="138"/>
                  </a:cxn>
                  <a:cxn ang="0">
                    <a:pos x="554" y="174"/>
                  </a:cxn>
                  <a:cxn ang="0">
                    <a:pos x="513" y="199"/>
                  </a:cxn>
                  <a:cxn ang="0">
                    <a:pos x="447" y="224"/>
                  </a:cxn>
                  <a:cxn ang="0">
                    <a:pos x="344" y="246"/>
                  </a:cxn>
                  <a:cxn ang="0">
                    <a:pos x="314" y="248"/>
                  </a:cxn>
                  <a:cxn ang="0">
                    <a:pos x="247" y="238"/>
                  </a:cxn>
                  <a:cxn ang="0">
                    <a:pos x="231" y="244"/>
                  </a:cxn>
                  <a:cxn ang="0">
                    <a:pos x="186" y="259"/>
                  </a:cxn>
                  <a:cxn ang="0">
                    <a:pos x="152" y="263"/>
                  </a:cxn>
                  <a:cxn ang="0">
                    <a:pos x="188" y="40"/>
                  </a:cxn>
                  <a:cxn ang="0">
                    <a:pos x="160" y="66"/>
                  </a:cxn>
                  <a:cxn ang="0">
                    <a:pos x="155" y="101"/>
                  </a:cxn>
                  <a:cxn ang="0">
                    <a:pos x="161" y="132"/>
                  </a:cxn>
                  <a:cxn ang="0">
                    <a:pos x="192" y="170"/>
                  </a:cxn>
                  <a:cxn ang="0">
                    <a:pos x="226" y="191"/>
                  </a:cxn>
                  <a:cxn ang="0">
                    <a:pos x="244" y="196"/>
                  </a:cxn>
                  <a:cxn ang="0">
                    <a:pos x="272" y="168"/>
                  </a:cxn>
                  <a:cxn ang="0">
                    <a:pos x="286" y="135"/>
                  </a:cxn>
                  <a:cxn ang="0">
                    <a:pos x="285" y="108"/>
                  </a:cxn>
                  <a:cxn ang="0">
                    <a:pos x="270" y="73"/>
                  </a:cxn>
                  <a:cxn ang="0">
                    <a:pos x="241" y="48"/>
                  </a:cxn>
                  <a:cxn ang="0">
                    <a:pos x="204" y="37"/>
                  </a:cxn>
                </a:cxnLst>
                <a:rect l="0" t="0" r="r" b="b"/>
                <a:pathLst>
                  <a:path w="590" h="263">
                    <a:moveTo>
                      <a:pt x="152" y="263"/>
                    </a:moveTo>
                    <a:lnTo>
                      <a:pt x="152" y="263"/>
                    </a:lnTo>
                    <a:lnTo>
                      <a:pt x="146" y="262"/>
                    </a:lnTo>
                    <a:lnTo>
                      <a:pt x="146" y="262"/>
                    </a:lnTo>
                    <a:lnTo>
                      <a:pt x="130" y="262"/>
                    </a:lnTo>
                    <a:lnTo>
                      <a:pt x="111" y="260"/>
                    </a:lnTo>
                    <a:lnTo>
                      <a:pt x="91" y="258"/>
                    </a:lnTo>
                    <a:lnTo>
                      <a:pt x="69" y="253"/>
                    </a:lnTo>
                    <a:lnTo>
                      <a:pt x="59" y="251"/>
                    </a:lnTo>
                    <a:lnTo>
                      <a:pt x="48" y="247"/>
                    </a:lnTo>
                    <a:lnTo>
                      <a:pt x="39" y="243"/>
                    </a:lnTo>
                    <a:lnTo>
                      <a:pt x="30" y="239"/>
                    </a:lnTo>
                    <a:lnTo>
                      <a:pt x="22" y="233"/>
                    </a:lnTo>
                    <a:lnTo>
                      <a:pt x="13" y="226"/>
                    </a:lnTo>
                    <a:lnTo>
                      <a:pt x="7" y="219"/>
                    </a:lnTo>
                    <a:lnTo>
                      <a:pt x="2" y="212"/>
                    </a:lnTo>
                    <a:lnTo>
                      <a:pt x="2" y="212"/>
                    </a:lnTo>
                    <a:lnTo>
                      <a:pt x="0" y="206"/>
                    </a:lnTo>
                    <a:lnTo>
                      <a:pt x="0" y="201"/>
                    </a:lnTo>
                    <a:lnTo>
                      <a:pt x="1" y="197"/>
                    </a:lnTo>
                    <a:lnTo>
                      <a:pt x="3" y="194"/>
                    </a:lnTo>
                    <a:lnTo>
                      <a:pt x="3" y="194"/>
                    </a:lnTo>
                    <a:lnTo>
                      <a:pt x="6" y="190"/>
                    </a:lnTo>
                    <a:lnTo>
                      <a:pt x="10" y="187"/>
                    </a:lnTo>
                    <a:lnTo>
                      <a:pt x="14" y="185"/>
                    </a:lnTo>
                    <a:lnTo>
                      <a:pt x="20" y="184"/>
                    </a:lnTo>
                    <a:lnTo>
                      <a:pt x="20" y="184"/>
                    </a:lnTo>
                    <a:lnTo>
                      <a:pt x="23" y="184"/>
                    </a:lnTo>
                    <a:lnTo>
                      <a:pt x="27" y="186"/>
                    </a:lnTo>
                    <a:lnTo>
                      <a:pt x="30" y="188"/>
                    </a:lnTo>
                    <a:lnTo>
                      <a:pt x="33" y="193"/>
                    </a:lnTo>
                    <a:lnTo>
                      <a:pt x="33" y="193"/>
                    </a:lnTo>
                    <a:lnTo>
                      <a:pt x="37" y="198"/>
                    </a:lnTo>
                    <a:lnTo>
                      <a:pt x="42" y="204"/>
                    </a:lnTo>
                    <a:lnTo>
                      <a:pt x="49" y="209"/>
                    </a:lnTo>
                    <a:lnTo>
                      <a:pt x="58" y="213"/>
                    </a:lnTo>
                    <a:lnTo>
                      <a:pt x="66" y="216"/>
                    </a:lnTo>
                    <a:lnTo>
                      <a:pt x="75" y="219"/>
                    </a:lnTo>
                    <a:lnTo>
                      <a:pt x="94" y="223"/>
                    </a:lnTo>
                    <a:lnTo>
                      <a:pt x="111" y="225"/>
                    </a:lnTo>
                    <a:lnTo>
                      <a:pt x="128" y="226"/>
                    </a:lnTo>
                    <a:lnTo>
                      <a:pt x="145" y="227"/>
                    </a:lnTo>
                    <a:lnTo>
                      <a:pt x="145" y="227"/>
                    </a:lnTo>
                    <a:lnTo>
                      <a:pt x="159" y="226"/>
                    </a:lnTo>
                    <a:lnTo>
                      <a:pt x="159" y="226"/>
                    </a:lnTo>
                    <a:lnTo>
                      <a:pt x="171" y="224"/>
                    </a:lnTo>
                    <a:lnTo>
                      <a:pt x="186" y="221"/>
                    </a:lnTo>
                    <a:lnTo>
                      <a:pt x="199" y="218"/>
                    </a:lnTo>
                    <a:lnTo>
                      <a:pt x="187" y="211"/>
                    </a:lnTo>
                    <a:lnTo>
                      <a:pt x="187" y="211"/>
                    </a:lnTo>
                    <a:lnTo>
                      <a:pt x="172" y="201"/>
                    </a:lnTo>
                    <a:lnTo>
                      <a:pt x="160" y="192"/>
                    </a:lnTo>
                    <a:lnTo>
                      <a:pt x="149" y="182"/>
                    </a:lnTo>
                    <a:lnTo>
                      <a:pt x="139" y="172"/>
                    </a:lnTo>
                    <a:lnTo>
                      <a:pt x="132" y="161"/>
                    </a:lnTo>
                    <a:lnTo>
                      <a:pt x="126" y="150"/>
                    </a:lnTo>
                    <a:lnTo>
                      <a:pt x="122" y="138"/>
                    </a:lnTo>
                    <a:lnTo>
                      <a:pt x="120" y="127"/>
                    </a:lnTo>
                    <a:lnTo>
                      <a:pt x="120" y="127"/>
                    </a:lnTo>
                    <a:lnTo>
                      <a:pt x="119" y="111"/>
                    </a:lnTo>
                    <a:lnTo>
                      <a:pt x="119" y="92"/>
                    </a:lnTo>
                    <a:lnTo>
                      <a:pt x="122" y="73"/>
                    </a:lnTo>
                    <a:lnTo>
                      <a:pt x="124" y="65"/>
                    </a:lnTo>
                    <a:lnTo>
                      <a:pt x="127" y="56"/>
                    </a:lnTo>
                    <a:lnTo>
                      <a:pt x="130" y="47"/>
                    </a:lnTo>
                    <a:lnTo>
                      <a:pt x="134" y="38"/>
                    </a:lnTo>
                    <a:lnTo>
                      <a:pt x="139" y="31"/>
                    </a:lnTo>
                    <a:lnTo>
                      <a:pt x="146" y="24"/>
                    </a:lnTo>
                    <a:lnTo>
                      <a:pt x="152" y="18"/>
                    </a:lnTo>
                    <a:lnTo>
                      <a:pt x="159" y="12"/>
                    </a:lnTo>
                    <a:lnTo>
                      <a:pt x="168" y="7"/>
                    </a:lnTo>
                    <a:lnTo>
                      <a:pt x="178" y="4"/>
                    </a:lnTo>
                    <a:lnTo>
                      <a:pt x="178" y="4"/>
                    </a:lnTo>
                    <a:lnTo>
                      <a:pt x="193" y="1"/>
                    </a:lnTo>
                    <a:lnTo>
                      <a:pt x="209" y="0"/>
                    </a:lnTo>
                    <a:lnTo>
                      <a:pt x="209" y="0"/>
                    </a:lnTo>
                    <a:lnTo>
                      <a:pt x="224" y="1"/>
                    </a:lnTo>
                    <a:lnTo>
                      <a:pt x="239" y="4"/>
                    </a:lnTo>
                    <a:lnTo>
                      <a:pt x="252" y="9"/>
                    </a:lnTo>
                    <a:lnTo>
                      <a:pt x="265" y="17"/>
                    </a:lnTo>
                    <a:lnTo>
                      <a:pt x="278" y="27"/>
                    </a:lnTo>
                    <a:lnTo>
                      <a:pt x="288" y="38"/>
                    </a:lnTo>
                    <a:lnTo>
                      <a:pt x="297" y="51"/>
                    </a:lnTo>
                    <a:lnTo>
                      <a:pt x="307" y="66"/>
                    </a:lnTo>
                    <a:lnTo>
                      <a:pt x="307" y="66"/>
                    </a:lnTo>
                    <a:lnTo>
                      <a:pt x="315" y="86"/>
                    </a:lnTo>
                    <a:lnTo>
                      <a:pt x="321" y="103"/>
                    </a:lnTo>
                    <a:lnTo>
                      <a:pt x="322" y="113"/>
                    </a:lnTo>
                    <a:lnTo>
                      <a:pt x="323" y="121"/>
                    </a:lnTo>
                    <a:lnTo>
                      <a:pt x="324" y="129"/>
                    </a:lnTo>
                    <a:lnTo>
                      <a:pt x="323" y="137"/>
                    </a:lnTo>
                    <a:lnTo>
                      <a:pt x="322" y="146"/>
                    </a:lnTo>
                    <a:lnTo>
                      <a:pt x="320" y="153"/>
                    </a:lnTo>
                    <a:lnTo>
                      <a:pt x="318" y="161"/>
                    </a:lnTo>
                    <a:lnTo>
                      <a:pt x="314" y="168"/>
                    </a:lnTo>
                    <a:lnTo>
                      <a:pt x="310" y="177"/>
                    </a:lnTo>
                    <a:lnTo>
                      <a:pt x="306" y="184"/>
                    </a:lnTo>
                    <a:lnTo>
                      <a:pt x="293" y="199"/>
                    </a:lnTo>
                    <a:lnTo>
                      <a:pt x="291" y="201"/>
                    </a:lnTo>
                    <a:lnTo>
                      <a:pt x="284" y="210"/>
                    </a:lnTo>
                    <a:lnTo>
                      <a:pt x="295" y="211"/>
                    </a:lnTo>
                    <a:lnTo>
                      <a:pt x="295" y="211"/>
                    </a:lnTo>
                    <a:lnTo>
                      <a:pt x="312" y="212"/>
                    </a:lnTo>
                    <a:lnTo>
                      <a:pt x="312" y="212"/>
                    </a:lnTo>
                    <a:lnTo>
                      <a:pt x="328" y="211"/>
                    </a:lnTo>
                    <a:lnTo>
                      <a:pt x="344" y="209"/>
                    </a:lnTo>
                    <a:lnTo>
                      <a:pt x="344" y="209"/>
                    </a:lnTo>
                    <a:lnTo>
                      <a:pt x="366" y="205"/>
                    </a:lnTo>
                    <a:lnTo>
                      <a:pt x="366" y="205"/>
                    </a:lnTo>
                    <a:lnTo>
                      <a:pt x="410" y="196"/>
                    </a:lnTo>
                    <a:lnTo>
                      <a:pt x="432" y="191"/>
                    </a:lnTo>
                    <a:lnTo>
                      <a:pt x="453" y="185"/>
                    </a:lnTo>
                    <a:lnTo>
                      <a:pt x="453" y="185"/>
                    </a:lnTo>
                    <a:lnTo>
                      <a:pt x="467" y="180"/>
                    </a:lnTo>
                    <a:lnTo>
                      <a:pt x="482" y="174"/>
                    </a:lnTo>
                    <a:lnTo>
                      <a:pt x="498" y="166"/>
                    </a:lnTo>
                    <a:lnTo>
                      <a:pt x="513" y="157"/>
                    </a:lnTo>
                    <a:lnTo>
                      <a:pt x="528" y="147"/>
                    </a:lnTo>
                    <a:lnTo>
                      <a:pt x="534" y="142"/>
                    </a:lnTo>
                    <a:lnTo>
                      <a:pt x="540" y="135"/>
                    </a:lnTo>
                    <a:lnTo>
                      <a:pt x="545" y="129"/>
                    </a:lnTo>
                    <a:lnTo>
                      <a:pt x="549" y="122"/>
                    </a:lnTo>
                    <a:lnTo>
                      <a:pt x="553" y="115"/>
                    </a:lnTo>
                    <a:lnTo>
                      <a:pt x="555" y="106"/>
                    </a:lnTo>
                    <a:lnTo>
                      <a:pt x="555" y="106"/>
                    </a:lnTo>
                    <a:lnTo>
                      <a:pt x="557" y="103"/>
                    </a:lnTo>
                    <a:lnTo>
                      <a:pt x="558" y="100"/>
                    </a:lnTo>
                    <a:lnTo>
                      <a:pt x="560" y="98"/>
                    </a:lnTo>
                    <a:lnTo>
                      <a:pt x="562" y="96"/>
                    </a:lnTo>
                    <a:lnTo>
                      <a:pt x="567" y="95"/>
                    </a:lnTo>
                    <a:lnTo>
                      <a:pt x="570" y="94"/>
                    </a:lnTo>
                    <a:lnTo>
                      <a:pt x="570" y="94"/>
                    </a:lnTo>
                    <a:lnTo>
                      <a:pt x="575" y="95"/>
                    </a:lnTo>
                    <a:lnTo>
                      <a:pt x="579" y="96"/>
                    </a:lnTo>
                    <a:lnTo>
                      <a:pt x="584" y="99"/>
                    </a:lnTo>
                    <a:lnTo>
                      <a:pt x="587" y="102"/>
                    </a:lnTo>
                    <a:lnTo>
                      <a:pt x="587" y="102"/>
                    </a:lnTo>
                    <a:lnTo>
                      <a:pt x="588" y="104"/>
                    </a:lnTo>
                    <a:lnTo>
                      <a:pt x="590" y="107"/>
                    </a:lnTo>
                    <a:lnTo>
                      <a:pt x="590" y="113"/>
                    </a:lnTo>
                    <a:lnTo>
                      <a:pt x="590" y="117"/>
                    </a:lnTo>
                    <a:lnTo>
                      <a:pt x="590" y="117"/>
                    </a:lnTo>
                    <a:lnTo>
                      <a:pt x="587" y="128"/>
                    </a:lnTo>
                    <a:lnTo>
                      <a:pt x="582" y="138"/>
                    </a:lnTo>
                    <a:lnTo>
                      <a:pt x="576" y="149"/>
                    </a:lnTo>
                    <a:lnTo>
                      <a:pt x="570" y="157"/>
                    </a:lnTo>
                    <a:lnTo>
                      <a:pt x="562" y="165"/>
                    </a:lnTo>
                    <a:lnTo>
                      <a:pt x="554" y="174"/>
                    </a:lnTo>
                    <a:lnTo>
                      <a:pt x="544" y="181"/>
                    </a:lnTo>
                    <a:lnTo>
                      <a:pt x="534" y="187"/>
                    </a:lnTo>
                    <a:lnTo>
                      <a:pt x="524" y="193"/>
                    </a:lnTo>
                    <a:lnTo>
                      <a:pt x="513" y="199"/>
                    </a:lnTo>
                    <a:lnTo>
                      <a:pt x="491" y="209"/>
                    </a:lnTo>
                    <a:lnTo>
                      <a:pt x="469" y="217"/>
                    </a:lnTo>
                    <a:lnTo>
                      <a:pt x="447" y="224"/>
                    </a:lnTo>
                    <a:lnTo>
                      <a:pt x="447" y="224"/>
                    </a:lnTo>
                    <a:lnTo>
                      <a:pt x="410" y="235"/>
                    </a:lnTo>
                    <a:lnTo>
                      <a:pt x="376" y="242"/>
                    </a:lnTo>
                    <a:lnTo>
                      <a:pt x="359" y="245"/>
                    </a:lnTo>
                    <a:lnTo>
                      <a:pt x="344" y="246"/>
                    </a:lnTo>
                    <a:lnTo>
                      <a:pt x="328" y="247"/>
                    </a:lnTo>
                    <a:lnTo>
                      <a:pt x="314" y="248"/>
                    </a:lnTo>
                    <a:lnTo>
                      <a:pt x="314" y="248"/>
                    </a:lnTo>
                    <a:lnTo>
                      <a:pt x="314" y="248"/>
                    </a:lnTo>
                    <a:lnTo>
                      <a:pt x="296" y="247"/>
                    </a:lnTo>
                    <a:lnTo>
                      <a:pt x="279" y="245"/>
                    </a:lnTo>
                    <a:lnTo>
                      <a:pt x="262" y="242"/>
                    </a:lnTo>
                    <a:lnTo>
                      <a:pt x="247" y="238"/>
                    </a:lnTo>
                    <a:lnTo>
                      <a:pt x="245" y="238"/>
                    </a:lnTo>
                    <a:lnTo>
                      <a:pt x="243" y="239"/>
                    </a:lnTo>
                    <a:lnTo>
                      <a:pt x="243" y="239"/>
                    </a:lnTo>
                    <a:lnTo>
                      <a:pt x="231" y="244"/>
                    </a:lnTo>
                    <a:lnTo>
                      <a:pt x="220" y="249"/>
                    </a:lnTo>
                    <a:lnTo>
                      <a:pt x="209" y="253"/>
                    </a:lnTo>
                    <a:lnTo>
                      <a:pt x="197" y="256"/>
                    </a:lnTo>
                    <a:lnTo>
                      <a:pt x="186" y="259"/>
                    </a:lnTo>
                    <a:lnTo>
                      <a:pt x="174" y="261"/>
                    </a:lnTo>
                    <a:lnTo>
                      <a:pt x="163" y="262"/>
                    </a:lnTo>
                    <a:lnTo>
                      <a:pt x="152" y="263"/>
                    </a:lnTo>
                    <a:lnTo>
                      <a:pt x="152" y="263"/>
                    </a:lnTo>
                    <a:close/>
                    <a:moveTo>
                      <a:pt x="204" y="37"/>
                    </a:moveTo>
                    <a:lnTo>
                      <a:pt x="204" y="37"/>
                    </a:lnTo>
                    <a:lnTo>
                      <a:pt x="196" y="38"/>
                    </a:lnTo>
                    <a:lnTo>
                      <a:pt x="188" y="40"/>
                    </a:lnTo>
                    <a:lnTo>
                      <a:pt x="180" y="43"/>
                    </a:lnTo>
                    <a:lnTo>
                      <a:pt x="171" y="50"/>
                    </a:lnTo>
                    <a:lnTo>
                      <a:pt x="165" y="57"/>
                    </a:lnTo>
                    <a:lnTo>
                      <a:pt x="160" y="66"/>
                    </a:lnTo>
                    <a:lnTo>
                      <a:pt x="157" y="79"/>
                    </a:lnTo>
                    <a:lnTo>
                      <a:pt x="155" y="92"/>
                    </a:lnTo>
                    <a:lnTo>
                      <a:pt x="155" y="92"/>
                    </a:lnTo>
                    <a:lnTo>
                      <a:pt x="155" y="101"/>
                    </a:lnTo>
                    <a:lnTo>
                      <a:pt x="156" y="110"/>
                    </a:lnTo>
                    <a:lnTo>
                      <a:pt x="157" y="118"/>
                    </a:lnTo>
                    <a:lnTo>
                      <a:pt x="159" y="125"/>
                    </a:lnTo>
                    <a:lnTo>
                      <a:pt x="161" y="132"/>
                    </a:lnTo>
                    <a:lnTo>
                      <a:pt x="164" y="139"/>
                    </a:lnTo>
                    <a:lnTo>
                      <a:pt x="172" y="151"/>
                    </a:lnTo>
                    <a:lnTo>
                      <a:pt x="182" y="161"/>
                    </a:lnTo>
                    <a:lnTo>
                      <a:pt x="192" y="170"/>
                    </a:lnTo>
                    <a:lnTo>
                      <a:pt x="202" y="178"/>
                    </a:lnTo>
                    <a:lnTo>
                      <a:pt x="214" y="185"/>
                    </a:lnTo>
                    <a:lnTo>
                      <a:pt x="214" y="185"/>
                    </a:lnTo>
                    <a:lnTo>
                      <a:pt x="226" y="191"/>
                    </a:lnTo>
                    <a:lnTo>
                      <a:pt x="239" y="196"/>
                    </a:lnTo>
                    <a:lnTo>
                      <a:pt x="242" y="197"/>
                    </a:lnTo>
                    <a:lnTo>
                      <a:pt x="244" y="196"/>
                    </a:lnTo>
                    <a:lnTo>
                      <a:pt x="244" y="196"/>
                    </a:lnTo>
                    <a:lnTo>
                      <a:pt x="253" y="189"/>
                    </a:lnTo>
                    <a:lnTo>
                      <a:pt x="260" y="182"/>
                    </a:lnTo>
                    <a:lnTo>
                      <a:pt x="260" y="182"/>
                    </a:lnTo>
                    <a:lnTo>
                      <a:pt x="272" y="168"/>
                    </a:lnTo>
                    <a:lnTo>
                      <a:pt x="279" y="155"/>
                    </a:lnTo>
                    <a:lnTo>
                      <a:pt x="282" y="149"/>
                    </a:lnTo>
                    <a:lnTo>
                      <a:pt x="284" y="142"/>
                    </a:lnTo>
                    <a:lnTo>
                      <a:pt x="286" y="135"/>
                    </a:lnTo>
                    <a:lnTo>
                      <a:pt x="287" y="128"/>
                    </a:lnTo>
                    <a:lnTo>
                      <a:pt x="287" y="122"/>
                    </a:lnTo>
                    <a:lnTo>
                      <a:pt x="286" y="116"/>
                    </a:lnTo>
                    <a:lnTo>
                      <a:pt x="285" y="108"/>
                    </a:lnTo>
                    <a:lnTo>
                      <a:pt x="283" y="102"/>
                    </a:lnTo>
                    <a:lnTo>
                      <a:pt x="278" y="88"/>
                    </a:lnTo>
                    <a:lnTo>
                      <a:pt x="270" y="73"/>
                    </a:lnTo>
                    <a:lnTo>
                      <a:pt x="270" y="73"/>
                    </a:lnTo>
                    <a:lnTo>
                      <a:pt x="263" y="66"/>
                    </a:lnTo>
                    <a:lnTo>
                      <a:pt x="256" y="59"/>
                    </a:lnTo>
                    <a:lnTo>
                      <a:pt x="249" y="53"/>
                    </a:lnTo>
                    <a:lnTo>
                      <a:pt x="241" y="48"/>
                    </a:lnTo>
                    <a:lnTo>
                      <a:pt x="231" y="43"/>
                    </a:lnTo>
                    <a:lnTo>
                      <a:pt x="223" y="40"/>
                    </a:lnTo>
                    <a:lnTo>
                      <a:pt x="214" y="38"/>
                    </a:lnTo>
                    <a:lnTo>
                      <a:pt x="204" y="37"/>
                    </a:lnTo>
                    <a:lnTo>
                      <a:pt x="204" y="37"/>
                    </a:lnTo>
                    <a:close/>
                  </a:path>
                </a:pathLst>
              </a:custGeom>
              <a:solidFill>
                <a:srgbClr val="1E5AA4"/>
              </a:solidFill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318" name="Freeform 287"/>
              <p:cNvSpPr/>
              <p:nvPr/>
            </p:nvSpPr>
            <p:spPr bwMode="auto">
              <a:xfrm>
                <a:off x="2338388" y="2205038"/>
                <a:ext cx="153988" cy="179388"/>
              </a:xfrm>
              <a:custGeom>
                <a:avLst/>
                <a:gdLst/>
                <a:ahLst/>
                <a:cxnLst>
                  <a:cxn ang="0">
                    <a:pos x="273" y="340"/>
                  </a:cxn>
                  <a:cxn ang="0">
                    <a:pos x="263" y="337"/>
                  </a:cxn>
                  <a:cxn ang="0">
                    <a:pos x="259" y="333"/>
                  </a:cxn>
                  <a:cxn ang="0">
                    <a:pos x="256" y="326"/>
                  </a:cxn>
                  <a:cxn ang="0">
                    <a:pos x="255" y="319"/>
                  </a:cxn>
                  <a:cxn ang="0">
                    <a:pos x="253" y="317"/>
                  </a:cxn>
                  <a:cxn ang="0">
                    <a:pos x="250" y="316"/>
                  </a:cxn>
                  <a:cxn ang="0">
                    <a:pos x="246" y="308"/>
                  </a:cxn>
                  <a:cxn ang="0">
                    <a:pos x="244" y="298"/>
                  </a:cxn>
                  <a:cxn ang="0">
                    <a:pos x="242" y="288"/>
                  </a:cxn>
                  <a:cxn ang="0">
                    <a:pos x="236" y="260"/>
                  </a:cxn>
                  <a:cxn ang="0">
                    <a:pos x="233" y="253"/>
                  </a:cxn>
                  <a:cxn ang="0">
                    <a:pos x="221" y="231"/>
                  </a:cxn>
                  <a:cxn ang="0">
                    <a:pos x="215" y="222"/>
                  </a:cxn>
                  <a:cxn ang="0">
                    <a:pos x="210" y="213"/>
                  </a:cxn>
                  <a:cxn ang="0">
                    <a:pos x="203" y="195"/>
                  </a:cxn>
                  <a:cxn ang="0">
                    <a:pos x="194" y="174"/>
                  </a:cxn>
                  <a:cxn ang="0">
                    <a:pos x="191" y="168"/>
                  </a:cxn>
                  <a:cxn ang="0">
                    <a:pos x="175" y="146"/>
                  </a:cxn>
                  <a:cxn ang="0">
                    <a:pos x="157" y="125"/>
                  </a:cxn>
                  <a:cxn ang="0">
                    <a:pos x="138" y="106"/>
                  </a:cxn>
                  <a:cxn ang="0">
                    <a:pos x="93" y="73"/>
                  </a:cxn>
                  <a:cxn ang="0">
                    <a:pos x="41" y="46"/>
                  </a:cxn>
                  <a:cxn ang="0">
                    <a:pos x="13" y="36"/>
                  </a:cxn>
                  <a:cxn ang="0">
                    <a:pos x="6" y="32"/>
                  </a:cxn>
                  <a:cxn ang="0">
                    <a:pos x="2" y="27"/>
                  </a:cxn>
                  <a:cxn ang="0">
                    <a:pos x="0" y="15"/>
                  </a:cxn>
                  <a:cxn ang="0">
                    <a:pos x="2" y="9"/>
                  </a:cxn>
                  <a:cxn ang="0">
                    <a:pos x="10" y="2"/>
                  </a:cxn>
                  <a:cxn ang="0">
                    <a:pos x="15" y="0"/>
                  </a:cxn>
                  <a:cxn ang="0">
                    <a:pos x="21" y="1"/>
                  </a:cxn>
                  <a:cxn ang="0">
                    <a:pos x="50" y="11"/>
                  </a:cxn>
                  <a:cxn ang="0">
                    <a:pos x="101" y="36"/>
                  </a:cxn>
                  <a:cxn ang="0">
                    <a:pos x="146" y="66"/>
                  </a:cxn>
                  <a:cxn ang="0">
                    <a:pos x="184" y="101"/>
                  </a:cxn>
                  <a:cxn ang="0">
                    <a:pos x="201" y="121"/>
                  </a:cxn>
                  <a:cxn ang="0">
                    <a:pos x="214" y="142"/>
                  </a:cxn>
                  <a:cxn ang="0">
                    <a:pos x="226" y="166"/>
                  </a:cxn>
                  <a:cxn ang="0">
                    <a:pos x="239" y="194"/>
                  </a:cxn>
                  <a:cxn ang="0">
                    <a:pos x="257" y="219"/>
                  </a:cxn>
                  <a:cxn ang="0">
                    <a:pos x="263" y="226"/>
                  </a:cxn>
                  <a:cxn ang="0">
                    <a:pos x="271" y="243"/>
                  </a:cxn>
                  <a:cxn ang="0">
                    <a:pos x="276" y="263"/>
                  </a:cxn>
                  <a:cxn ang="0">
                    <a:pos x="281" y="293"/>
                  </a:cxn>
                  <a:cxn ang="0">
                    <a:pos x="282" y="296"/>
                  </a:cxn>
                  <a:cxn ang="0">
                    <a:pos x="287" y="302"/>
                  </a:cxn>
                  <a:cxn ang="0">
                    <a:pos x="291" y="314"/>
                  </a:cxn>
                  <a:cxn ang="0">
                    <a:pos x="291" y="322"/>
                  </a:cxn>
                  <a:cxn ang="0">
                    <a:pos x="290" y="329"/>
                  </a:cxn>
                  <a:cxn ang="0">
                    <a:pos x="286" y="336"/>
                  </a:cxn>
                  <a:cxn ang="0">
                    <a:pos x="279" y="339"/>
                  </a:cxn>
                  <a:cxn ang="0">
                    <a:pos x="273" y="340"/>
                  </a:cxn>
                </a:cxnLst>
                <a:rect l="0" t="0" r="r" b="b"/>
                <a:pathLst>
                  <a:path w="291" h="340">
                    <a:moveTo>
                      <a:pt x="273" y="340"/>
                    </a:moveTo>
                    <a:lnTo>
                      <a:pt x="273" y="340"/>
                    </a:lnTo>
                    <a:lnTo>
                      <a:pt x="266" y="339"/>
                    </a:lnTo>
                    <a:lnTo>
                      <a:pt x="263" y="337"/>
                    </a:lnTo>
                    <a:lnTo>
                      <a:pt x="261" y="336"/>
                    </a:lnTo>
                    <a:lnTo>
                      <a:pt x="259" y="333"/>
                    </a:lnTo>
                    <a:lnTo>
                      <a:pt x="257" y="329"/>
                    </a:lnTo>
                    <a:lnTo>
                      <a:pt x="256" y="326"/>
                    </a:lnTo>
                    <a:lnTo>
                      <a:pt x="255" y="322"/>
                    </a:lnTo>
                    <a:lnTo>
                      <a:pt x="255" y="319"/>
                    </a:lnTo>
                    <a:lnTo>
                      <a:pt x="253" y="317"/>
                    </a:lnTo>
                    <a:lnTo>
                      <a:pt x="253" y="317"/>
                    </a:lnTo>
                    <a:lnTo>
                      <a:pt x="250" y="316"/>
                    </a:lnTo>
                    <a:lnTo>
                      <a:pt x="250" y="316"/>
                    </a:lnTo>
                    <a:lnTo>
                      <a:pt x="247" y="312"/>
                    </a:lnTo>
                    <a:lnTo>
                      <a:pt x="246" y="308"/>
                    </a:lnTo>
                    <a:lnTo>
                      <a:pt x="246" y="308"/>
                    </a:lnTo>
                    <a:lnTo>
                      <a:pt x="244" y="298"/>
                    </a:lnTo>
                    <a:lnTo>
                      <a:pt x="242" y="288"/>
                    </a:lnTo>
                    <a:lnTo>
                      <a:pt x="242" y="288"/>
                    </a:lnTo>
                    <a:lnTo>
                      <a:pt x="240" y="275"/>
                    </a:lnTo>
                    <a:lnTo>
                      <a:pt x="236" y="260"/>
                    </a:lnTo>
                    <a:lnTo>
                      <a:pt x="236" y="260"/>
                    </a:lnTo>
                    <a:lnTo>
                      <a:pt x="233" y="253"/>
                    </a:lnTo>
                    <a:lnTo>
                      <a:pt x="230" y="246"/>
                    </a:lnTo>
                    <a:lnTo>
                      <a:pt x="221" y="231"/>
                    </a:lnTo>
                    <a:lnTo>
                      <a:pt x="221" y="231"/>
                    </a:lnTo>
                    <a:lnTo>
                      <a:pt x="215" y="222"/>
                    </a:lnTo>
                    <a:lnTo>
                      <a:pt x="210" y="213"/>
                    </a:lnTo>
                    <a:lnTo>
                      <a:pt x="210" y="213"/>
                    </a:lnTo>
                    <a:lnTo>
                      <a:pt x="203" y="195"/>
                    </a:lnTo>
                    <a:lnTo>
                      <a:pt x="203" y="195"/>
                    </a:lnTo>
                    <a:lnTo>
                      <a:pt x="197" y="181"/>
                    </a:lnTo>
                    <a:lnTo>
                      <a:pt x="194" y="174"/>
                    </a:lnTo>
                    <a:lnTo>
                      <a:pt x="191" y="168"/>
                    </a:lnTo>
                    <a:lnTo>
                      <a:pt x="191" y="168"/>
                    </a:lnTo>
                    <a:lnTo>
                      <a:pt x="183" y="157"/>
                    </a:lnTo>
                    <a:lnTo>
                      <a:pt x="175" y="146"/>
                    </a:lnTo>
                    <a:lnTo>
                      <a:pt x="167" y="135"/>
                    </a:lnTo>
                    <a:lnTo>
                      <a:pt x="157" y="125"/>
                    </a:lnTo>
                    <a:lnTo>
                      <a:pt x="148" y="116"/>
                    </a:lnTo>
                    <a:lnTo>
                      <a:pt x="138" y="106"/>
                    </a:lnTo>
                    <a:lnTo>
                      <a:pt x="116" y="89"/>
                    </a:lnTo>
                    <a:lnTo>
                      <a:pt x="93" y="73"/>
                    </a:lnTo>
                    <a:lnTo>
                      <a:pt x="68" y="59"/>
                    </a:lnTo>
                    <a:lnTo>
                      <a:pt x="41" y="46"/>
                    </a:lnTo>
                    <a:lnTo>
                      <a:pt x="13" y="36"/>
                    </a:lnTo>
                    <a:lnTo>
                      <a:pt x="13" y="36"/>
                    </a:lnTo>
                    <a:lnTo>
                      <a:pt x="9" y="35"/>
                    </a:lnTo>
                    <a:lnTo>
                      <a:pt x="6" y="32"/>
                    </a:lnTo>
                    <a:lnTo>
                      <a:pt x="4" y="30"/>
                    </a:lnTo>
                    <a:lnTo>
                      <a:pt x="2" y="27"/>
                    </a:lnTo>
                    <a:lnTo>
                      <a:pt x="0" y="22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2" y="9"/>
                    </a:lnTo>
                    <a:lnTo>
                      <a:pt x="5" y="5"/>
                    </a:lnTo>
                    <a:lnTo>
                      <a:pt x="10" y="2"/>
                    </a:lnTo>
                    <a:lnTo>
                      <a:pt x="12" y="1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50" y="11"/>
                    </a:lnTo>
                    <a:lnTo>
                      <a:pt x="76" y="24"/>
                    </a:lnTo>
                    <a:lnTo>
                      <a:pt x="101" y="36"/>
                    </a:lnTo>
                    <a:lnTo>
                      <a:pt x="124" y="51"/>
                    </a:lnTo>
                    <a:lnTo>
                      <a:pt x="146" y="66"/>
                    </a:lnTo>
                    <a:lnTo>
                      <a:pt x="166" y="83"/>
                    </a:lnTo>
                    <a:lnTo>
                      <a:pt x="184" y="101"/>
                    </a:lnTo>
                    <a:lnTo>
                      <a:pt x="201" y="121"/>
                    </a:lnTo>
                    <a:lnTo>
                      <a:pt x="201" y="121"/>
                    </a:lnTo>
                    <a:lnTo>
                      <a:pt x="208" y="131"/>
                    </a:lnTo>
                    <a:lnTo>
                      <a:pt x="214" y="142"/>
                    </a:lnTo>
                    <a:lnTo>
                      <a:pt x="226" y="166"/>
                    </a:lnTo>
                    <a:lnTo>
                      <a:pt x="226" y="166"/>
                    </a:lnTo>
                    <a:lnTo>
                      <a:pt x="232" y="180"/>
                    </a:lnTo>
                    <a:lnTo>
                      <a:pt x="239" y="194"/>
                    </a:lnTo>
                    <a:lnTo>
                      <a:pt x="247" y="208"/>
                    </a:lnTo>
                    <a:lnTo>
                      <a:pt x="257" y="219"/>
                    </a:lnTo>
                    <a:lnTo>
                      <a:pt x="257" y="219"/>
                    </a:lnTo>
                    <a:lnTo>
                      <a:pt x="263" y="226"/>
                    </a:lnTo>
                    <a:lnTo>
                      <a:pt x="267" y="234"/>
                    </a:lnTo>
                    <a:lnTo>
                      <a:pt x="271" y="243"/>
                    </a:lnTo>
                    <a:lnTo>
                      <a:pt x="274" y="253"/>
                    </a:lnTo>
                    <a:lnTo>
                      <a:pt x="276" y="263"/>
                    </a:lnTo>
                    <a:lnTo>
                      <a:pt x="278" y="274"/>
                    </a:lnTo>
                    <a:lnTo>
                      <a:pt x="281" y="293"/>
                    </a:lnTo>
                    <a:lnTo>
                      <a:pt x="281" y="295"/>
                    </a:lnTo>
                    <a:lnTo>
                      <a:pt x="282" y="296"/>
                    </a:lnTo>
                    <a:lnTo>
                      <a:pt x="282" y="296"/>
                    </a:lnTo>
                    <a:lnTo>
                      <a:pt x="287" y="302"/>
                    </a:lnTo>
                    <a:lnTo>
                      <a:pt x="289" y="308"/>
                    </a:lnTo>
                    <a:lnTo>
                      <a:pt x="291" y="314"/>
                    </a:lnTo>
                    <a:lnTo>
                      <a:pt x="291" y="322"/>
                    </a:lnTo>
                    <a:lnTo>
                      <a:pt x="291" y="322"/>
                    </a:lnTo>
                    <a:lnTo>
                      <a:pt x="291" y="326"/>
                    </a:lnTo>
                    <a:lnTo>
                      <a:pt x="290" y="329"/>
                    </a:lnTo>
                    <a:lnTo>
                      <a:pt x="288" y="333"/>
                    </a:lnTo>
                    <a:lnTo>
                      <a:pt x="286" y="336"/>
                    </a:lnTo>
                    <a:lnTo>
                      <a:pt x="282" y="337"/>
                    </a:lnTo>
                    <a:lnTo>
                      <a:pt x="279" y="339"/>
                    </a:lnTo>
                    <a:lnTo>
                      <a:pt x="273" y="340"/>
                    </a:lnTo>
                    <a:lnTo>
                      <a:pt x="273" y="340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319" name="Freeform 288"/>
              <p:cNvSpPr/>
              <p:nvPr/>
            </p:nvSpPr>
            <p:spPr bwMode="auto">
              <a:xfrm>
                <a:off x="2679700" y="2560638"/>
                <a:ext cx="160338" cy="195263"/>
              </a:xfrm>
              <a:custGeom>
                <a:avLst/>
                <a:gdLst/>
                <a:ahLst/>
                <a:cxnLst>
                  <a:cxn ang="0">
                    <a:pos x="287" y="368"/>
                  </a:cxn>
                  <a:cxn ang="0">
                    <a:pos x="277" y="366"/>
                  </a:cxn>
                  <a:cxn ang="0">
                    <a:pos x="273" y="362"/>
                  </a:cxn>
                  <a:cxn ang="0">
                    <a:pos x="270" y="355"/>
                  </a:cxn>
                  <a:cxn ang="0">
                    <a:pos x="269" y="351"/>
                  </a:cxn>
                  <a:cxn ang="0">
                    <a:pos x="268" y="325"/>
                  </a:cxn>
                  <a:cxn ang="0">
                    <a:pos x="262" y="297"/>
                  </a:cxn>
                  <a:cxn ang="0">
                    <a:pos x="246" y="240"/>
                  </a:cxn>
                  <a:cxn ang="0">
                    <a:pos x="220" y="187"/>
                  </a:cxn>
                  <a:cxn ang="0">
                    <a:pos x="205" y="165"/>
                  </a:cxn>
                  <a:cxn ang="0">
                    <a:pos x="188" y="144"/>
                  </a:cxn>
                  <a:cxn ang="0">
                    <a:pos x="169" y="123"/>
                  </a:cxn>
                  <a:cxn ang="0">
                    <a:pos x="137" y="92"/>
                  </a:cxn>
                  <a:cxn ang="0">
                    <a:pos x="114" y="74"/>
                  </a:cxn>
                  <a:cxn ang="0">
                    <a:pos x="101" y="65"/>
                  </a:cxn>
                  <a:cxn ang="0">
                    <a:pos x="70" y="52"/>
                  </a:cxn>
                  <a:cxn ang="0">
                    <a:pos x="39" y="44"/>
                  </a:cxn>
                  <a:cxn ang="0">
                    <a:pos x="12" y="37"/>
                  </a:cxn>
                  <a:cxn ang="0">
                    <a:pos x="8" y="34"/>
                  </a:cxn>
                  <a:cxn ang="0">
                    <a:pos x="3" y="30"/>
                  </a:cxn>
                  <a:cxn ang="0">
                    <a:pos x="0" y="22"/>
                  </a:cxn>
                  <a:cxn ang="0">
                    <a:pos x="0" y="16"/>
                  </a:cxn>
                  <a:cxn ang="0">
                    <a:pos x="4" y="6"/>
                  </a:cxn>
                  <a:cxn ang="0">
                    <a:pos x="12" y="1"/>
                  </a:cxn>
                  <a:cxn ang="0">
                    <a:pos x="16" y="0"/>
                  </a:cxn>
                  <a:cxn ang="0">
                    <a:pos x="22" y="1"/>
                  </a:cxn>
                  <a:cxn ang="0">
                    <a:pos x="51" y="10"/>
                  </a:cxn>
                  <a:cxn ang="0">
                    <a:pos x="92" y="22"/>
                  </a:cxn>
                  <a:cxn ang="0">
                    <a:pos x="112" y="30"/>
                  </a:cxn>
                  <a:cxn ang="0">
                    <a:pos x="131" y="43"/>
                  </a:cxn>
                  <a:cxn ang="0">
                    <a:pos x="159" y="64"/>
                  </a:cxn>
                  <a:cxn ang="0">
                    <a:pos x="205" y="108"/>
                  </a:cxn>
                  <a:cxn ang="0">
                    <a:pos x="223" y="128"/>
                  </a:cxn>
                  <a:cxn ang="0">
                    <a:pos x="256" y="178"/>
                  </a:cxn>
                  <a:cxn ang="0">
                    <a:pos x="281" y="233"/>
                  </a:cxn>
                  <a:cxn ang="0">
                    <a:pos x="298" y="290"/>
                  </a:cxn>
                  <a:cxn ang="0">
                    <a:pos x="304" y="331"/>
                  </a:cxn>
                  <a:cxn ang="0">
                    <a:pos x="305" y="345"/>
                  </a:cxn>
                  <a:cxn ang="0">
                    <a:pos x="305" y="351"/>
                  </a:cxn>
                  <a:cxn ang="0">
                    <a:pos x="304" y="359"/>
                  </a:cxn>
                  <a:cxn ang="0">
                    <a:pos x="300" y="364"/>
                  </a:cxn>
                  <a:cxn ang="0">
                    <a:pos x="293" y="367"/>
                  </a:cxn>
                  <a:cxn ang="0">
                    <a:pos x="287" y="368"/>
                  </a:cxn>
                </a:cxnLst>
                <a:rect l="0" t="0" r="r" b="b"/>
                <a:pathLst>
                  <a:path w="305" h="368">
                    <a:moveTo>
                      <a:pt x="287" y="368"/>
                    </a:moveTo>
                    <a:lnTo>
                      <a:pt x="287" y="368"/>
                    </a:lnTo>
                    <a:lnTo>
                      <a:pt x="280" y="367"/>
                    </a:lnTo>
                    <a:lnTo>
                      <a:pt x="277" y="366"/>
                    </a:lnTo>
                    <a:lnTo>
                      <a:pt x="275" y="364"/>
                    </a:lnTo>
                    <a:lnTo>
                      <a:pt x="273" y="362"/>
                    </a:lnTo>
                    <a:lnTo>
                      <a:pt x="271" y="359"/>
                    </a:lnTo>
                    <a:lnTo>
                      <a:pt x="270" y="355"/>
                    </a:lnTo>
                    <a:lnTo>
                      <a:pt x="269" y="351"/>
                    </a:lnTo>
                    <a:lnTo>
                      <a:pt x="269" y="351"/>
                    </a:lnTo>
                    <a:lnTo>
                      <a:pt x="269" y="338"/>
                    </a:lnTo>
                    <a:lnTo>
                      <a:pt x="268" y="325"/>
                    </a:lnTo>
                    <a:lnTo>
                      <a:pt x="265" y="310"/>
                    </a:lnTo>
                    <a:lnTo>
                      <a:pt x="262" y="297"/>
                    </a:lnTo>
                    <a:lnTo>
                      <a:pt x="255" y="269"/>
                    </a:lnTo>
                    <a:lnTo>
                      <a:pt x="246" y="240"/>
                    </a:lnTo>
                    <a:lnTo>
                      <a:pt x="234" y="213"/>
                    </a:lnTo>
                    <a:lnTo>
                      <a:pt x="220" y="187"/>
                    </a:lnTo>
                    <a:lnTo>
                      <a:pt x="213" y="176"/>
                    </a:lnTo>
                    <a:lnTo>
                      <a:pt x="205" y="165"/>
                    </a:lnTo>
                    <a:lnTo>
                      <a:pt x="197" y="153"/>
                    </a:lnTo>
                    <a:lnTo>
                      <a:pt x="188" y="144"/>
                    </a:lnTo>
                    <a:lnTo>
                      <a:pt x="188" y="144"/>
                    </a:lnTo>
                    <a:lnTo>
                      <a:pt x="169" y="123"/>
                    </a:lnTo>
                    <a:lnTo>
                      <a:pt x="149" y="103"/>
                    </a:lnTo>
                    <a:lnTo>
                      <a:pt x="137" y="92"/>
                    </a:lnTo>
                    <a:lnTo>
                      <a:pt x="126" y="83"/>
                    </a:lnTo>
                    <a:lnTo>
                      <a:pt x="114" y="74"/>
                    </a:lnTo>
                    <a:lnTo>
                      <a:pt x="101" y="65"/>
                    </a:lnTo>
                    <a:lnTo>
                      <a:pt x="101" y="65"/>
                    </a:lnTo>
                    <a:lnTo>
                      <a:pt x="86" y="58"/>
                    </a:lnTo>
                    <a:lnTo>
                      <a:pt x="70" y="52"/>
                    </a:lnTo>
                    <a:lnTo>
                      <a:pt x="55" y="48"/>
                    </a:lnTo>
                    <a:lnTo>
                      <a:pt x="39" y="44"/>
                    </a:lnTo>
                    <a:lnTo>
                      <a:pt x="39" y="44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8" y="34"/>
                    </a:lnTo>
                    <a:lnTo>
                      <a:pt x="5" y="32"/>
                    </a:lnTo>
                    <a:lnTo>
                      <a:pt x="3" y="30"/>
                    </a:lnTo>
                    <a:lnTo>
                      <a:pt x="1" y="28"/>
                    </a:lnTo>
                    <a:lnTo>
                      <a:pt x="0" y="22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" y="11"/>
                    </a:lnTo>
                    <a:lnTo>
                      <a:pt x="4" y="6"/>
                    </a:lnTo>
                    <a:lnTo>
                      <a:pt x="9" y="2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51" y="10"/>
                    </a:lnTo>
                    <a:lnTo>
                      <a:pt x="51" y="10"/>
                    </a:lnTo>
                    <a:lnTo>
                      <a:pt x="71" y="16"/>
                    </a:lnTo>
                    <a:lnTo>
                      <a:pt x="92" y="22"/>
                    </a:lnTo>
                    <a:lnTo>
                      <a:pt x="102" y="26"/>
                    </a:lnTo>
                    <a:lnTo>
                      <a:pt x="112" y="30"/>
                    </a:lnTo>
                    <a:lnTo>
                      <a:pt x="122" y="37"/>
                    </a:lnTo>
                    <a:lnTo>
                      <a:pt x="131" y="43"/>
                    </a:lnTo>
                    <a:lnTo>
                      <a:pt x="131" y="43"/>
                    </a:lnTo>
                    <a:lnTo>
                      <a:pt x="159" y="64"/>
                    </a:lnTo>
                    <a:lnTo>
                      <a:pt x="184" y="86"/>
                    </a:lnTo>
                    <a:lnTo>
                      <a:pt x="205" y="108"/>
                    </a:lnTo>
                    <a:lnTo>
                      <a:pt x="223" y="128"/>
                    </a:lnTo>
                    <a:lnTo>
                      <a:pt x="223" y="128"/>
                    </a:lnTo>
                    <a:lnTo>
                      <a:pt x="241" y="152"/>
                    </a:lnTo>
                    <a:lnTo>
                      <a:pt x="256" y="178"/>
                    </a:lnTo>
                    <a:lnTo>
                      <a:pt x="270" y="205"/>
                    </a:lnTo>
                    <a:lnTo>
                      <a:pt x="281" y="233"/>
                    </a:lnTo>
                    <a:lnTo>
                      <a:pt x="290" y="262"/>
                    </a:lnTo>
                    <a:lnTo>
                      <a:pt x="298" y="290"/>
                    </a:lnTo>
                    <a:lnTo>
                      <a:pt x="303" y="317"/>
                    </a:lnTo>
                    <a:lnTo>
                      <a:pt x="304" y="331"/>
                    </a:lnTo>
                    <a:lnTo>
                      <a:pt x="305" y="344"/>
                    </a:lnTo>
                    <a:lnTo>
                      <a:pt x="305" y="345"/>
                    </a:lnTo>
                    <a:lnTo>
                      <a:pt x="305" y="351"/>
                    </a:lnTo>
                    <a:lnTo>
                      <a:pt x="305" y="351"/>
                    </a:lnTo>
                    <a:lnTo>
                      <a:pt x="305" y="355"/>
                    </a:lnTo>
                    <a:lnTo>
                      <a:pt x="304" y="359"/>
                    </a:lnTo>
                    <a:lnTo>
                      <a:pt x="302" y="362"/>
                    </a:lnTo>
                    <a:lnTo>
                      <a:pt x="300" y="364"/>
                    </a:lnTo>
                    <a:lnTo>
                      <a:pt x="296" y="366"/>
                    </a:lnTo>
                    <a:lnTo>
                      <a:pt x="293" y="367"/>
                    </a:lnTo>
                    <a:lnTo>
                      <a:pt x="287" y="368"/>
                    </a:lnTo>
                    <a:lnTo>
                      <a:pt x="287" y="368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8350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" grpId="0" animBg="1"/>
      <p:bldP spid="2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6"/>
          <p:cNvGrpSpPr/>
          <p:nvPr/>
        </p:nvGrpSpPr>
        <p:grpSpPr>
          <a:xfrm>
            <a:off x="6487886" y="420914"/>
            <a:ext cx="5292537" cy="732192"/>
            <a:chOff x="6444343" y="420914"/>
            <a:chExt cx="5292537" cy="732192"/>
          </a:xfrm>
        </p:grpSpPr>
        <p:sp>
          <p:nvSpPr>
            <p:cNvPr id="37" name="文本框 4"/>
            <p:cNvSpPr txBox="1"/>
            <p:nvPr/>
          </p:nvSpPr>
          <p:spPr>
            <a:xfrm>
              <a:off x="8398595" y="420914"/>
              <a:ext cx="33382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2800" b="1" dirty="0" smtClean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112</a:t>
              </a:r>
              <a:r>
                <a:rPr lang="zh-TW" altLang="en-US" sz="2800" b="1" dirty="0" smtClean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</a:t>
              </a:r>
              <a:r>
                <a:rPr lang="zh-TW" altLang="en-US" sz="2800" b="1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實施方式</a:t>
              </a:r>
              <a:endParaRPr lang="zh-CN" altLang="en-US" sz="2800" b="1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文本框 5"/>
            <p:cNvSpPr txBox="1"/>
            <p:nvPr/>
          </p:nvSpPr>
          <p:spPr>
            <a:xfrm>
              <a:off x="6444343" y="783774"/>
              <a:ext cx="5284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TW" altLang="en-US" sz="1200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高教深耕計畫經濟不利學生完善就學協助機制</a:t>
              </a:r>
              <a:endParaRPr lang="en-US" altLang="zh-TW" sz="1200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9" name="矩形 38"/>
          <p:cNvSpPr/>
          <p:nvPr/>
        </p:nvSpPr>
        <p:spPr>
          <a:xfrm>
            <a:off x="0" y="0"/>
            <a:ext cx="4775200" cy="6858000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6005285" y="1259370"/>
            <a:ext cx="540000" cy="540000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１</a:t>
            </a:r>
          </a:p>
        </p:txBody>
      </p:sp>
      <p:sp>
        <p:nvSpPr>
          <p:cNvPr id="41" name="矩形 40"/>
          <p:cNvSpPr/>
          <p:nvPr/>
        </p:nvSpPr>
        <p:spPr>
          <a:xfrm>
            <a:off x="6005285" y="2202798"/>
            <a:ext cx="540000" cy="540000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２</a:t>
            </a:r>
          </a:p>
        </p:txBody>
      </p:sp>
      <p:sp>
        <p:nvSpPr>
          <p:cNvPr id="42" name="矩形 41"/>
          <p:cNvSpPr/>
          <p:nvPr/>
        </p:nvSpPr>
        <p:spPr>
          <a:xfrm>
            <a:off x="6005285" y="3146226"/>
            <a:ext cx="540000" cy="540000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３</a:t>
            </a:r>
          </a:p>
        </p:txBody>
      </p:sp>
      <p:sp>
        <p:nvSpPr>
          <p:cNvPr id="43" name="矩形 42"/>
          <p:cNvSpPr/>
          <p:nvPr/>
        </p:nvSpPr>
        <p:spPr>
          <a:xfrm>
            <a:off x="6005285" y="4089654"/>
            <a:ext cx="540000" cy="540000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４</a:t>
            </a:r>
          </a:p>
        </p:txBody>
      </p:sp>
      <p:sp>
        <p:nvSpPr>
          <p:cNvPr id="44" name="矩形 43"/>
          <p:cNvSpPr/>
          <p:nvPr/>
        </p:nvSpPr>
        <p:spPr>
          <a:xfrm>
            <a:off x="6005285" y="5033084"/>
            <a:ext cx="540000" cy="540000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５</a:t>
            </a:r>
          </a:p>
        </p:txBody>
      </p:sp>
      <p:sp>
        <p:nvSpPr>
          <p:cNvPr id="45" name="文本框 14"/>
          <p:cNvSpPr txBox="1"/>
          <p:nvPr/>
        </p:nvSpPr>
        <p:spPr>
          <a:xfrm>
            <a:off x="6669313" y="920497"/>
            <a:ext cx="388006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zh-TW" altLang="en-US" sz="1600" dirty="0"/>
          </a:p>
          <a:p>
            <a:pPr lvl="0">
              <a:lnSpc>
                <a:spcPct val="150000"/>
              </a:lnSpc>
            </a:pP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培養</a:t>
            </a:r>
            <a:r>
              <a:rPr lang="zh-TW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自主學習能力</a:t>
            </a:r>
            <a:endParaRPr lang="zh-TW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文本框 16"/>
          <p:cNvSpPr txBox="1"/>
          <p:nvPr/>
        </p:nvSpPr>
        <p:spPr>
          <a:xfrm>
            <a:off x="6669313" y="2245097"/>
            <a:ext cx="3087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課業輔導之協助</a:t>
            </a:r>
          </a:p>
        </p:txBody>
      </p:sp>
      <p:sp>
        <p:nvSpPr>
          <p:cNvPr id="48" name="文本框 20"/>
          <p:cNvSpPr txBox="1"/>
          <p:nvPr/>
        </p:nvSpPr>
        <p:spPr>
          <a:xfrm>
            <a:off x="6669313" y="3037185"/>
            <a:ext cx="4528141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TW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專業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語言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技能</a:t>
            </a:r>
            <a:r>
              <a:rPr lang="zh-TW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證照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輔導</a:t>
            </a:r>
          </a:p>
        </p:txBody>
      </p:sp>
      <p:sp>
        <p:nvSpPr>
          <p:cNvPr id="49" name="文本框 22"/>
          <p:cNvSpPr txBox="1"/>
          <p:nvPr/>
        </p:nvSpPr>
        <p:spPr>
          <a:xfrm>
            <a:off x="6669312" y="3973289"/>
            <a:ext cx="3952077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zh-TW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社會服務</a:t>
            </a:r>
            <a:r>
              <a:rPr lang="zh-TW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培力</a:t>
            </a:r>
            <a:endParaRPr lang="zh-TW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23"/>
          <p:cNvSpPr txBox="1"/>
          <p:nvPr/>
        </p:nvSpPr>
        <p:spPr>
          <a:xfrm>
            <a:off x="702006" y="3003561"/>
            <a:ext cx="3294649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高等教育深耕計畫完善就學協助機制</a:t>
            </a:r>
            <a:endParaRPr lang="zh-CN" altLang="en-US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文本框 24"/>
          <p:cNvSpPr txBox="1"/>
          <p:nvPr/>
        </p:nvSpPr>
        <p:spPr>
          <a:xfrm>
            <a:off x="345400" y="2628181"/>
            <a:ext cx="4062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經濟不利學生輔導機制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25"/>
          <p:cNvSpPr txBox="1"/>
          <p:nvPr/>
        </p:nvSpPr>
        <p:spPr>
          <a:xfrm>
            <a:off x="180231" y="3492277"/>
            <a:ext cx="4392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高等教育肩負著知識傳遞、技術培育、人格培養等功能，高等教育亦應促進社會階層流動的積極功能。</a:t>
            </a:r>
            <a:endParaRPr lang="en-US" altLang="zh-TW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TW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就社會經濟不利家庭的學生而言，提供更多高等教育的培育是可以達成社會流動的目的。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22"/>
          <p:cNvSpPr txBox="1"/>
          <p:nvPr/>
        </p:nvSpPr>
        <p:spPr>
          <a:xfrm>
            <a:off x="6669312" y="4975604"/>
            <a:ext cx="4960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原住民族文化系列活動與學習</a:t>
            </a:r>
            <a:endParaRPr lang="zh-TW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005285" y="5926021"/>
            <a:ext cx="540000" cy="540000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22"/>
          <p:cNvSpPr txBox="1"/>
          <p:nvPr/>
        </p:nvSpPr>
        <p:spPr>
          <a:xfrm>
            <a:off x="6669312" y="5868541"/>
            <a:ext cx="4960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拓展國際交流</a:t>
            </a:r>
            <a:endParaRPr lang="zh-TW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0990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610788" y="251917"/>
            <a:ext cx="5284224" cy="709954"/>
            <a:chOff x="567245" y="327387"/>
            <a:chExt cx="5284224" cy="709954"/>
          </a:xfrm>
        </p:grpSpPr>
        <p:sp>
          <p:nvSpPr>
            <p:cNvPr id="3" name="文本框 4"/>
            <p:cNvSpPr txBox="1"/>
            <p:nvPr/>
          </p:nvSpPr>
          <p:spPr>
            <a:xfrm>
              <a:off x="569073" y="327387"/>
              <a:ext cx="46374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 smtClean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112</a:t>
              </a:r>
              <a:r>
                <a:rPr lang="zh-TW" altLang="en-US" sz="2800" b="1" dirty="0" smtClean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</a:t>
              </a:r>
              <a:r>
                <a:rPr lang="zh-TW" altLang="en-US" sz="2800" b="1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培養自主學習能力</a:t>
              </a:r>
              <a:endParaRPr lang="zh-CN" altLang="en-US" sz="2800" b="1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文本框 5"/>
            <p:cNvSpPr txBox="1"/>
            <p:nvPr/>
          </p:nvSpPr>
          <p:spPr>
            <a:xfrm>
              <a:off x="567245" y="700646"/>
              <a:ext cx="5284224" cy="336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en-US" sz="1200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高教深耕計畫經濟不利學生完善就學協助機制</a:t>
              </a:r>
              <a:endParaRPr lang="en-US" altLang="zh-TW" sz="1200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18"/>
          <p:cNvGrpSpPr/>
          <p:nvPr/>
        </p:nvGrpSpPr>
        <p:grpSpPr>
          <a:xfrm>
            <a:off x="454783" y="899989"/>
            <a:ext cx="6278176" cy="2720028"/>
            <a:chOff x="1451857" y="1798131"/>
            <a:chExt cx="6278176" cy="2720028"/>
          </a:xfrm>
        </p:grpSpPr>
        <p:sp>
          <p:nvSpPr>
            <p:cNvPr id="6" name="文本框 9"/>
            <p:cNvSpPr txBox="1"/>
            <p:nvPr/>
          </p:nvSpPr>
          <p:spPr>
            <a:xfrm>
              <a:off x="1451857" y="2348334"/>
              <a:ext cx="6278176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</a:t>
              </a:r>
              <a:r>
                <a:rPr lang="zh-TW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申請資格</a:t>
              </a:r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</a:t>
              </a:r>
              <a:r>
                <a:rPr lang="zh-TW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凡參加由學務處學生輔導中心所認列之相關活動</a:t>
              </a:r>
              <a:r>
                <a:rPr lang="en-US" altLang="zh-TW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(</a:t>
              </a:r>
              <a:r>
                <a:rPr lang="zh-TW" altLang="en-US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工作坊</a:t>
              </a:r>
              <a:r>
                <a:rPr lang="en-US" altLang="zh-TW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)</a:t>
              </a:r>
              <a:r>
                <a:rPr lang="zh-TW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，時數</a:t>
              </a:r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TW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小時，即可申請。</a:t>
              </a:r>
              <a:endParaRPr lang="en-US" altLang="zh-TW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5000"/>
                </a:lnSpc>
              </a:pPr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</a:t>
              </a:r>
              <a:r>
                <a:rPr lang="zh-TW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活動需事先報名，可至學生輔導中心網頁</a:t>
              </a:r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-</a:t>
              </a:r>
              <a:r>
                <a:rPr lang="zh-TW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學輔活動中查詢與報名。</a:t>
              </a:r>
              <a:endParaRPr lang="en-US" altLang="zh-TW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5000"/>
                </a:lnSpc>
              </a:pPr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3.</a:t>
              </a:r>
              <a:r>
                <a:rPr lang="zh-TW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每筆申請補助</a:t>
              </a:r>
              <a:r>
                <a:rPr lang="zh-TW" altLang="en-US" sz="1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新台幣</a:t>
              </a:r>
              <a:r>
                <a:rPr lang="en-US" altLang="zh-TW" sz="1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1,000</a:t>
              </a:r>
              <a:r>
                <a:rPr lang="zh-TW" altLang="en-US" sz="1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元</a:t>
              </a:r>
              <a:r>
                <a:rPr lang="zh-TW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，不限申請次數，活動後須繳回申請表與心得報告。</a:t>
              </a:r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10"/>
            <p:cNvSpPr txBox="1"/>
            <p:nvPr/>
          </p:nvSpPr>
          <p:spPr>
            <a:xfrm>
              <a:off x="1753369" y="1798131"/>
              <a:ext cx="3552289" cy="581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en-US" sz="2400" b="1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培養自主學習能力</a:t>
              </a:r>
              <a:endParaRPr lang="zh-CN" altLang="en-US" sz="2400" b="1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菱形 7"/>
            <p:cNvSpPr/>
            <p:nvPr/>
          </p:nvSpPr>
          <p:spPr>
            <a:xfrm>
              <a:off x="1519515" y="2014155"/>
              <a:ext cx="216000" cy="216000"/>
            </a:xfrm>
            <a:prstGeom prst="diamond">
              <a:avLst/>
            </a:prstGeom>
            <a:solidFill>
              <a:srgbClr val="1C48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19"/>
          <p:cNvGrpSpPr/>
          <p:nvPr/>
        </p:nvGrpSpPr>
        <p:grpSpPr>
          <a:xfrm>
            <a:off x="454783" y="3420269"/>
            <a:ext cx="9590544" cy="3393400"/>
            <a:chOff x="1451857" y="3168662"/>
            <a:chExt cx="9590544" cy="3393400"/>
          </a:xfrm>
        </p:grpSpPr>
        <p:sp>
          <p:nvSpPr>
            <p:cNvPr id="10" name="文本框 11"/>
            <p:cNvSpPr txBox="1"/>
            <p:nvPr/>
          </p:nvSpPr>
          <p:spPr>
            <a:xfrm>
              <a:off x="1451857" y="3692750"/>
              <a:ext cx="9590544" cy="2869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</a:t>
              </a:r>
              <a:r>
                <a:rPr lang="zh-TW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申請資格</a:t>
              </a:r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</a:t>
              </a:r>
              <a:r>
                <a:rPr lang="zh-TW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由本校在校生</a:t>
              </a:r>
              <a:r>
                <a:rPr lang="en-US" altLang="zh-TW" sz="1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zh-TW" altLang="en-US" sz="1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至</a:t>
              </a:r>
              <a:r>
                <a:rPr lang="en-US" altLang="zh-TW" sz="1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</a:t>
              </a:r>
              <a:r>
                <a:rPr lang="zh-TW" altLang="en-US" sz="1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</a:t>
              </a:r>
              <a:r>
                <a:rPr lang="zh-TW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即可籌組讀書會提出申請。</a:t>
              </a:r>
              <a:endParaRPr lang="en-US" altLang="zh-TW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5000"/>
                </a:lnSpc>
              </a:pPr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</a:t>
              </a:r>
              <a:r>
                <a:rPr lang="zh-TW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實施方式</a:t>
              </a:r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</a:t>
              </a:r>
            </a:p>
            <a:p>
              <a:pPr>
                <a:lnSpc>
                  <a:spcPct val="125000"/>
                </a:lnSpc>
              </a:pPr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(1)</a:t>
              </a:r>
              <a:r>
                <a:rPr lang="zh-TW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各組自行規劃讀書次數，惟每次時間至少</a:t>
              </a:r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TW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小時、至多</a:t>
              </a:r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r>
                <a:rPr lang="zh-TW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小時，總時數至少</a:t>
              </a:r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</a:t>
              </a:r>
              <a:r>
                <a:rPr lang="zh-TW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小時。</a:t>
              </a:r>
              <a:endParaRPr lang="en-US" altLang="zh-TW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5000"/>
                </a:lnSpc>
              </a:pPr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(2)</a:t>
              </a:r>
              <a:r>
                <a:rPr lang="zh-TW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每次讀書會須完成一份個人</a:t>
              </a:r>
              <a:r>
                <a:rPr lang="zh-TW" altLang="en-US" sz="1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學習心得單</a:t>
              </a:r>
              <a:r>
                <a:rPr lang="zh-TW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(ex:</a:t>
              </a:r>
              <a:r>
                <a:rPr lang="zh-TW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若規劃</a:t>
              </a:r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zh-TW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次讀書會，每人則需交</a:t>
              </a:r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zh-TW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張心得單</a:t>
              </a:r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)</a:t>
              </a:r>
            </a:p>
            <a:p>
              <a:pPr>
                <a:lnSpc>
                  <a:spcPct val="125000"/>
                </a:lnSpc>
              </a:pPr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(3)</a:t>
              </a:r>
              <a:r>
                <a:rPr lang="zh-TW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完成讀書會者，由組為單位繳交</a:t>
              </a:r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TW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份執行成效表</a:t>
              </a:r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(</a:t>
              </a:r>
              <a:r>
                <a:rPr lang="zh-TW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含照片</a:t>
              </a:r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) </a:t>
              </a:r>
              <a:r>
                <a:rPr lang="zh-TW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及提出申請，補助金額每人新台幣</a:t>
              </a:r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5,000</a:t>
              </a:r>
              <a:r>
                <a:rPr lang="zh-TW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元。</a:t>
              </a:r>
              <a:endParaRPr lang="en-US" altLang="zh-TW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5000"/>
                </a:lnSpc>
              </a:pPr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(4)</a:t>
              </a:r>
              <a:r>
                <a:rPr lang="zh-TW" altLang="en-US" sz="1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每月</a:t>
              </a:r>
              <a:r>
                <a:rPr lang="en-US" altLang="zh-TW" sz="1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zh-TW" altLang="en-US" sz="1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號前</a:t>
              </a:r>
              <a:r>
                <a:rPr lang="zh-TW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事先至學輔中心申請，每月申請次數一次，隔月可重新申請，若申請人數太多，以未申請過的同學優先。</a:t>
              </a:r>
            </a:p>
          </p:txBody>
        </p:sp>
        <p:sp>
          <p:nvSpPr>
            <p:cNvPr id="11" name="文本框 12"/>
            <p:cNvSpPr txBox="1"/>
            <p:nvPr/>
          </p:nvSpPr>
          <p:spPr>
            <a:xfrm>
              <a:off x="1801480" y="3168662"/>
              <a:ext cx="44456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en-US" sz="2400" b="1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自主學習讀書</a:t>
              </a:r>
              <a:r>
                <a:rPr lang="zh-TW" altLang="en-US" sz="2400" b="1" dirty="0" smtClean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會</a:t>
              </a:r>
              <a:r>
                <a:rPr lang="en-US" altLang="zh-TW" sz="2400" b="1" dirty="0" smtClean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(</a:t>
              </a:r>
              <a:r>
                <a:rPr lang="zh-TW" altLang="en-US" sz="2400" b="1" dirty="0" smtClean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這學期</a:t>
              </a:r>
              <a:r>
                <a:rPr lang="en-US" altLang="zh-TW" sz="2400" b="1" dirty="0" smtClean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</a:t>
              </a:r>
              <a:r>
                <a:rPr lang="zh-TW" altLang="en-US" sz="2400" b="1" dirty="0" smtClean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組</a:t>
              </a:r>
              <a:r>
                <a:rPr lang="en-US" altLang="zh-TW" sz="2400" b="1" dirty="0" smtClean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)</a:t>
              </a:r>
              <a:endParaRPr lang="zh-CN" altLang="en-US" sz="2400" b="1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菱形 11"/>
            <p:cNvSpPr/>
            <p:nvPr/>
          </p:nvSpPr>
          <p:spPr>
            <a:xfrm>
              <a:off x="1519515" y="3409395"/>
              <a:ext cx="216000" cy="216000"/>
            </a:xfrm>
            <a:prstGeom prst="diamond">
              <a:avLst/>
            </a:prstGeom>
            <a:solidFill>
              <a:srgbClr val="1C48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9"/>
          <a:stretch/>
        </p:blipFill>
        <p:spPr>
          <a:xfrm>
            <a:off x="9545733" y="1481046"/>
            <a:ext cx="2377783" cy="1668520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975" y="2946132"/>
            <a:ext cx="2376264" cy="1509618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735" y="3311582"/>
            <a:ext cx="2398743" cy="1612641"/>
          </a:xfrm>
          <a:prstGeom prst="rect">
            <a:avLst/>
          </a:prstGeom>
        </p:spPr>
      </p:pic>
      <p:pic>
        <p:nvPicPr>
          <p:cNvPr id="16" name="Picture 2" descr="C:\Users\User\Desktop\學務處生輔組資料\深耕計畫\108年度高教深耕申請計畫\108高教深耕辦理活動\學伴互助照片\422 1000-1200專題_191031_00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975" y="1028260"/>
            <a:ext cx="2376264" cy="169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35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6"/>
          <p:cNvGrpSpPr/>
          <p:nvPr/>
        </p:nvGrpSpPr>
        <p:grpSpPr>
          <a:xfrm>
            <a:off x="488708" y="1145217"/>
            <a:ext cx="11278898" cy="5636376"/>
            <a:chOff x="559225" y="1361241"/>
            <a:chExt cx="11278898" cy="5636376"/>
          </a:xfrm>
        </p:grpSpPr>
        <p:cxnSp>
          <p:nvCxnSpPr>
            <p:cNvPr id="3" name="直接箭头连接符 7"/>
            <p:cNvCxnSpPr/>
            <p:nvPr/>
          </p:nvCxnSpPr>
          <p:spPr>
            <a:xfrm>
              <a:off x="610788" y="4104365"/>
              <a:ext cx="11067254" cy="20025"/>
            </a:xfrm>
            <a:prstGeom prst="straightConnector1">
              <a:avLst/>
            </a:prstGeom>
            <a:ln w="28575">
              <a:solidFill>
                <a:srgbClr val="1C488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椭圆 8"/>
            <p:cNvSpPr/>
            <p:nvPr/>
          </p:nvSpPr>
          <p:spPr>
            <a:xfrm>
              <a:off x="1659866" y="3924365"/>
              <a:ext cx="360000" cy="360000"/>
            </a:xfrm>
            <a:prstGeom prst="ellipse">
              <a:avLst/>
            </a:prstGeom>
            <a:solidFill>
              <a:srgbClr val="1C48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9"/>
            <p:cNvSpPr/>
            <p:nvPr/>
          </p:nvSpPr>
          <p:spPr>
            <a:xfrm>
              <a:off x="4316246" y="3924365"/>
              <a:ext cx="360000" cy="360000"/>
            </a:xfrm>
            <a:prstGeom prst="ellipse">
              <a:avLst/>
            </a:prstGeom>
            <a:solidFill>
              <a:srgbClr val="1C48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10"/>
            <p:cNvSpPr/>
            <p:nvPr/>
          </p:nvSpPr>
          <p:spPr>
            <a:xfrm>
              <a:off x="7112372" y="3924365"/>
              <a:ext cx="360000" cy="360000"/>
            </a:xfrm>
            <a:prstGeom prst="ellipse">
              <a:avLst/>
            </a:prstGeom>
            <a:solidFill>
              <a:srgbClr val="1C48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11"/>
            <p:cNvSpPr/>
            <p:nvPr/>
          </p:nvSpPr>
          <p:spPr>
            <a:xfrm>
              <a:off x="10136708" y="3924365"/>
              <a:ext cx="360000" cy="360000"/>
            </a:xfrm>
            <a:prstGeom prst="ellipse">
              <a:avLst/>
            </a:prstGeom>
            <a:solidFill>
              <a:srgbClr val="1C48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22"/>
            <p:cNvGrpSpPr/>
            <p:nvPr/>
          </p:nvGrpSpPr>
          <p:grpSpPr>
            <a:xfrm>
              <a:off x="1126466" y="1901369"/>
              <a:ext cx="1440000" cy="1440000"/>
              <a:chOff x="1126466" y="1901369"/>
              <a:chExt cx="1440000" cy="1440000"/>
            </a:xfrm>
          </p:grpSpPr>
          <p:sp>
            <p:nvSpPr>
              <p:cNvPr id="30" name="泪滴形 12"/>
              <p:cNvSpPr/>
              <p:nvPr/>
            </p:nvSpPr>
            <p:spPr>
              <a:xfrm rot="8140639">
                <a:off x="1126466" y="1901369"/>
                <a:ext cx="1440000" cy="1440000"/>
              </a:xfrm>
              <a:prstGeom prst="teardrop">
                <a:avLst/>
              </a:prstGeom>
              <a:noFill/>
              <a:ln w="76200">
                <a:solidFill>
                  <a:srgbClr val="1C488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椭圆 13"/>
              <p:cNvSpPr/>
              <p:nvPr/>
            </p:nvSpPr>
            <p:spPr>
              <a:xfrm>
                <a:off x="1297916" y="2076450"/>
                <a:ext cx="1080000" cy="1080000"/>
              </a:xfrm>
              <a:prstGeom prst="ellipse">
                <a:avLst/>
              </a:prstGeom>
              <a:solidFill>
                <a:srgbClr val="1C4885"/>
              </a:solidFill>
              <a:ln>
                <a:solidFill>
                  <a:srgbClr val="1C488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grpSp>
          <p:nvGrpSpPr>
            <p:cNvPr id="9" name="组合 23"/>
            <p:cNvGrpSpPr/>
            <p:nvPr/>
          </p:nvGrpSpPr>
          <p:grpSpPr>
            <a:xfrm>
              <a:off x="6578972" y="1901369"/>
              <a:ext cx="1440000" cy="1440000"/>
              <a:chOff x="6578972" y="1901369"/>
              <a:chExt cx="1440000" cy="1440000"/>
            </a:xfrm>
          </p:grpSpPr>
          <p:sp>
            <p:nvSpPr>
              <p:cNvPr id="28" name="泪滴形 14"/>
              <p:cNvSpPr/>
              <p:nvPr/>
            </p:nvSpPr>
            <p:spPr>
              <a:xfrm rot="8140639">
                <a:off x="6578972" y="1901369"/>
                <a:ext cx="1440000" cy="1440000"/>
              </a:xfrm>
              <a:prstGeom prst="teardrop">
                <a:avLst/>
              </a:prstGeom>
              <a:noFill/>
              <a:ln w="76200">
                <a:solidFill>
                  <a:srgbClr val="1C488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椭圆 15"/>
              <p:cNvSpPr/>
              <p:nvPr/>
            </p:nvSpPr>
            <p:spPr>
              <a:xfrm>
                <a:off x="6750422" y="2076450"/>
                <a:ext cx="1080000" cy="1080000"/>
              </a:xfrm>
              <a:prstGeom prst="ellipse">
                <a:avLst/>
              </a:prstGeom>
              <a:solidFill>
                <a:srgbClr val="1C4885"/>
              </a:solidFill>
              <a:ln>
                <a:solidFill>
                  <a:srgbClr val="1C488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grpSp>
          <p:nvGrpSpPr>
            <p:cNvPr id="10" name="组合 18"/>
            <p:cNvGrpSpPr/>
            <p:nvPr/>
          </p:nvGrpSpPr>
          <p:grpSpPr>
            <a:xfrm flipV="1">
              <a:off x="3801896" y="4778450"/>
              <a:ext cx="1440000" cy="1440000"/>
              <a:chOff x="9497846" y="1729388"/>
              <a:chExt cx="1440000" cy="1440000"/>
            </a:xfrm>
          </p:grpSpPr>
          <p:sp>
            <p:nvSpPr>
              <p:cNvPr id="26" name="泪滴形 16"/>
              <p:cNvSpPr/>
              <p:nvPr/>
            </p:nvSpPr>
            <p:spPr>
              <a:xfrm rot="8140639">
                <a:off x="9497846" y="1729388"/>
                <a:ext cx="1440000" cy="1440000"/>
              </a:xfrm>
              <a:prstGeom prst="teardrop">
                <a:avLst/>
              </a:prstGeom>
              <a:noFill/>
              <a:ln w="76200">
                <a:solidFill>
                  <a:srgbClr val="1C488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椭圆 17"/>
              <p:cNvSpPr/>
              <p:nvPr/>
            </p:nvSpPr>
            <p:spPr>
              <a:xfrm>
                <a:off x="9669296" y="1904469"/>
                <a:ext cx="1080000" cy="1080000"/>
              </a:xfrm>
              <a:prstGeom prst="ellipse">
                <a:avLst/>
              </a:prstGeom>
              <a:solidFill>
                <a:srgbClr val="1C4885"/>
              </a:solidFill>
              <a:ln>
                <a:solidFill>
                  <a:srgbClr val="1C488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grpSp>
          <p:nvGrpSpPr>
            <p:cNvPr id="11" name="组合 19"/>
            <p:cNvGrpSpPr/>
            <p:nvPr/>
          </p:nvGrpSpPr>
          <p:grpSpPr>
            <a:xfrm flipV="1">
              <a:off x="9603308" y="4778450"/>
              <a:ext cx="1440000" cy="1440000"/>
              <a:chOff x="11508308" y="1729388"/>
              <a:chExt cx="1440000" cy="1440000"/>
            </a:xfrm>
          </p:grpSpPr>
          <p:sp>
            <p:nvSpPr>
              <p:cNvPr id="24" name="泪滴形 20"/>
              <p:cNvSpPr/>
              <p:nvPr/>
            </p:nvSpPr>
            <p:spPr>
              <a:xfrm rot="8140639">
                <a:off x="11508308" y="1729388"/>
                <a:ext cx="1440000" cy="1440000"/>
              </a:xfrm>
              <a:prstGeom prst="teardrop">
                <a:avLst/>
              </a:prstGeom>
              <a:noFill/>
              <a:ln w="76200">
                <a:solidFill>
                  <a:srgbClr val="1C488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椭圆 21"/>
              <p:cNvSpPr/>
              <p:nvPr/>
            </p:nvSpPr>
            <p:spPr>
              <a:xfrm>
                <a:off x="11679758" y="1904469"/>
                <a:ext cx="1080000" cy="1080000"/>
              </a:xfrm>
              <a:prstGeom prst="ellipse">
                <a:avLst/>
              </a:prstGeom>
              <a:solidFill>
                <a:srgbClr val="1C4885"/>
              </a:solidFill>
              <a:ln>
                <a:solidFill>
                  <a:srgbClr val="1C488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" name="文本框 24"/>
            <p:cNvSpPr txBox="1"/>
            <p:nvPr/>
          </p:nvSpPr>
          <p:spPr>
            <a:xfrm>
              <a:off x="2628503" y="2279287"/>
              <a:ext cx="388843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</a:t>
              </a:r>
              <a:r>
                <a:rPr lang="zh-TW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出席率達</a:t>
              </a:r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80</a:t>
              </a:r>
              <a:r>
                <a:rPr lang="en-US" altLang="zh-TW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 Light" panose="020B0403030403020204" pitchFamily="34" charset="0"/>
                  <a:ea typeface="Source Sans Pro Light" panose="020B0403030403020204" pitchFamily="34" charset="0"/>
                </a:rPr>
                <a:t>%</a:t>
              </a:r>
              <a:r>
                <a:rPr lang="zh-TW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以上每月</a:t>
              </a:r>
              <a:r>
                <a:rPr lang="zh-TW" altLang="en-US" sz="1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最高可領</a:t>
              </a:r>
              <a:r>
                <a:rPr lang="en-US" altLang="zh-TW" sz="1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3,000</a:t>
              </a:r>
              <a:r>
                <a:rPr lang="zh-TW" altLang="en-US" sz="1800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元</a:t>
              </a:r>
              <a:r>
                <a:rPr lang="en-US" altLang="zh-TW" sz="1800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(2</a:t>
              </a:r>
              <a:r>
                <a:rPr lang="zh-TW" altLang="en-US" sz="180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人以上</a:t>
              </a:r>
              <a:r>
                <a:rPr lang="en-US" altLang="zh-TW" sz="1800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)</a:t>
              </a:r>
              <a:endParaRPr lang="en-US" altLang="zh-TW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</a:t>
              </a:r>
              <a:r>
                <a:rPr lang="zh-TW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學期中與學期末比</a:t>
              </a:r>
              <a:r>
                <a:rPr lang="zh-TW" altLang="en-US" sz="1800" dirty="0"/>
                <a:t>，</a:t>
              </a:r>
              <a:r>
                <a:rPr lang="zh-TW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較總成績進步百分之</a:t>
              </a:r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</a:t>
              </a:r>
              <a:r>
                <a:rPr lang="zh-TW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r>
                <a:rPr lang="zh-TW" altLang="en-US" sz="1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成績進步獎</a:t>
              </a:r>
              <a:r>
                <a:rPr lang="en-US" altLang="zh-TW" sz="1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5,000</a:t>
              </a:r>
              <a:r>
                <a:rPr lang="zh-TW" altLang="en-US" sz="1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元</a:t>
              </a:r>
              <a:endParaRPr lang="en-US" altLang="zh-TW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文本框 25"/>
            <p:cNvSpPr txBox="1"/>
            <p:nvPr/>
          </p:nvSpPr>
          <p:spPr>
            <a:xfrm>
              <a:off x="2628504" y="1837834"/>
              <a:ext cx="3649459" cy="581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en-US" sz="2400" b="1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學伴互助課業輔導助學金</a:t>
              </a:r>
              <a:endParaRPr lang="zh-CN" altLang="en-US" sz="2400" b="1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文本框 26"/>
            <p:cNvSpPr txBox="1"/>
            <p:nvPr/>
          </p:nvSpPr>
          <p:spPr>
            <a:xfrm>
              <a:off x="8172003" y="2297465"/>
              <a:ext cx="366612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每月閱讀三本以上</a:t>
              </a:r>
              <a:r>
                <a:rPr lang="zh-TW" altLang="en-US" sz="1800" dirty="0"/>
                <a:t>，</a:t>
              </a:r>
              <a:r>
                <a:rPr lang="zh-TW" altLang="en-US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經本校圖書館借書</a:t>
              </a:r>
              <a:r>
                <a:rPr lang="zh-TW" altLang="en-US" sz="1800" dirty="0" smtClean="0"/>
                <a:t>，</a:t>
              </a:r>
              <a:r>
                <a:rPr lang="zh-TW" altLang="en-US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撰寫</a:t>
              </a:r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</a:t>
              </a:r>
              <a:r>
                <a:rPr lang="en-US" altLang="zh-TW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00</a:t>
              </a:r>
              <a:r>
                <a:rPr lang="zh-TW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字心得。</a:t>
              </a:r>
              <a:r>
                <a:rPr lang="zh-TW" altLang="en-US" sz="1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每月</a:t>
              </a:r>
              <a:r>
                <a:rPr lang="zh-TW" altLang="en-US" sz="1800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核發</a:t>
              </a:r>
              <a:r>
                <a:rPr lang="en-US" altLang="zh-TW" sz="1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en-US" altLang="zh-TW" sz="1800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000</a:t>
              </a:r>
              <a:r>
                <a:rPr lang="zh-TW" altLang="en-US" sz="1800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元</a:t>
              </a:r>
              <a:r>
                <a:rPr lang="zh-TW" altLang="en-US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。圖書文獻該科目成績達</a:t>
              </a:r>
              <a:r>
                <a:rPr lang="en-US" altLang="zh-TW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80</a:t>
              </a:r>
              <a:r>
                <a:rPr lang="zh-TW" altLang="en-US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分每門可再獲得</a:t>
              </a:r>
              <a:r>
                <a:rPr lang="en-US" altLang="zh-TW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2000</a:t>
              </a:r>
              <a:r>
                <a:rPr lang="zh-TW" altLang="en-US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元。</a:t>
              </a:r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文本框 27"/>
            <p:cNvSpPr txBox="1"/>
            <p:nvPr/>
          </p:nvSpPr>
          <p:spPr>
            <a:xfrm>
              <a:off x="8172002" y="1836093"/>
              <a:ext cx="35601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en-US" sz="2400" b="1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圖書文獻應用獎勵助學金</a:t>
              </a:r>
              <a:endParaRPr lang="zh-CN" altLang="en-US" sz="2400" b="1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文本框 28"/>
            <p:cNvSpPr txBox="1"/>
            <p:nvPr/>
          </p:nvSpPr>
          <p:spPr>
            <a:xfrm>
              <a:off x="931547" y="4827792"/>
              <a:ext cx="2777076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</a:t>
              </a:r>
              <a:r>
                <a:rPr lang="zh-TW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每一門</a:t>
              </a:r>
              <a:r>
                <a:rPr lang="zh-TW" altLang="en-US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科目成績達</a:t>
              </a:r>
              <a:r>
                <a:rPr lang="en-US" altLang="zh-TW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70</a:t>
              </a:r>
              <a:r>
                <a:rPr lang="zh-TW" altLang="en-US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分以上</a:t>
              </a:r>
              <a:r>
                <a:rPr lang="zh-TW" altLang="en-US" sz="1800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每門科目</a:t>
              </a:r>
              <a:r>
                <a:rPr lang="en-US" altLang="zh-TW" sz="1800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3,000</a:t>
              </a:r>
              <a:r>
                <a:rPr lang="zh-TW" altLang="en-US" sz="1800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元，</a:t>
              </a:r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75</a:t>
              </a:r>
              <a:r>
                <a:rPr lang="zh-TW" altLang="en-US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分以上</a:t>
              </a:r>
              <a:r>
                <a:rPr lang="zh-TW" altLang="en-US" sz="1800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每</a:t>
              </a:r>
              <a:r>
                <a:rPr lang="zh-TW" altLang="en-US" sz="1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門</a:t>
              </a:r>
              <a:r>
                <a:rPr lang="zh-TW" altLang="en-US" sz="1800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科目</a:t>
              </a:r>
              <a:r>
                <a:rPr lang="en-US" altLang="zh-TW" sz="1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en-US" altLang="zh-TW" sz="1800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,000</a:t>
              </a:r>
              <a:r>
                <a:rPr lang="zh-TW" altLang="en-US" sz="1800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元，</a:t>
              </a:r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80</a:t>
              </a:r>
              <a:r>
                <a:rPr lang="zh-TW" altLang="en-US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分以上</a:t>
              </a:r>
              <a:r>
                <a:rPr lang="zh-TW" altLang="en-US" sz="1800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每</a:t>
              </a:r>
              <a:r>
                <a:rPr lang="zh-TW" altLang="en-US" sz="1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門</a:t>
              </a:r>
              <a:r>
                <a:rPr lang="zh-TW" altLang="en-US" sz="1800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科目</a:t>
              </a:r>
              <a:r>
                <a:rPr lang="en-US" altLang="zh-TW" sz="1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</a:t>
              </a:r>
              <a:r>
                <a:rPr lang="en-US" altLang="zh-TW" sz="1800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,000</a:t>
              </a:r>
              <a:r>
                <a:rPr lang="zh-TW" altLang="en-US" sz="1800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元。</a:t>
              </a:r>
              <a:endPara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文本框 29"/>
            <p:cNvSpPr txBox="1"/>
            <p:nvPr/>
          </p:nvSpPr>
          <p:spPr>
            <a:xfrm>
              <a:off x="900311" y="4284365"/>
              <a:ext cx="3415612" cy="581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en-US" sz="2400" b="1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跨域學習獎勵助學金</a:t>
              </a:r>
              <a:endParaRPr lang="zh-CN" altLang="en-US" sz="2400" b="1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文本框 30"/>
            <p:cNvSpPr txBox="1"/>
            <p:nvPr/>
          </p:nvSpPr>
          <p:spPr>
            <a:xfrm>
              <a:off x="5461961" y="4758788"/>
              <a:ext cx="4223326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</a:t>
              </a:r>
              <a:r>
                <a:rPr lang="zh-TW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進行</a:t>
              </a:r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5-10</a:t>
              </a:r>
              <a:r>
                <a:rPr lang="zh-TW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人課業輔導</a:t>
              </a:r>
              <a:r>
                <a:rPr lang="zh-TW" altLang="en-US" sz="1800" dirty="0"/>
                <a:t>，</a:t>
              </a:r>
              <a:r>
                <a:rPr lang="zh-TW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時數最少</a:t>
              </a:r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</a:t>
              </a:r>
              <a:r>
                <a:rPr lang="zh-TW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小時以上</a:t>
              </a:r>
              <a:endParaRPr lang="en-US" altLang="zh-TW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</a:t>
              </a:r>
              <a:r>
                <a:rPr lang="zh-TW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學生出席率達</a:t>
              </a:r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80</a:t>
              </a:r>
              <a:r>
                <a:rPr lang="en-US" altLang="zh-TW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 Light" panose="020B0403030403020204" pitchFamily="34" charset="0"/>
                  <a:ea typeface="Source Sans Pro Light" panose="020B0403030403020204" pitchFamily="34" charset="0"/>
                </a:rPr>
                <a:t>%</a:t>
              </a:r>
              <a:r>
                <a:rPr lang="zh-TW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以上</a:t>
              </a:r>
              <a:r>
                <a:rPr lang="zh-TW" altLang="en-US" sz="1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可得</a:t>
              </a:r>
              <a:r>
                <a:rPr lang="en-US" altLang="zh-TW" sz="1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3,000</a:t>
              </a:r>
              <a:r>
                <a:rPr lang="zh-TW" altLang="en-US" sz="1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元</a:t>
              </a:r>
              <a:endParaRPr lang="en-US" altLang="zh-TW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3.</a:t>
              </a:r>
              <a:r>
                <a:rPr lang="zh-TW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單科目期中與期末比較進步百分之</a:t>
              </a:r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</a:t>
              </a:r>
              <a:r>
                <a:rPr lang="zh-TW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%</a:t>
              </a:r>
              <a:r>
                <a:rPr lang="zh-TW" altLang="en-US" sz="1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成績進步獎</a:t>
              </a:r>
              <a:r>
                <a:rPr lang="en-US" altLang="zh-TW" sz="1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2,000</a:t>
              </a:r>
              <a:r>
                <a:rPr lang="zh-TW" altLang="en-US" sz="1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元</a:t>
              </a:r>
              <a:endParaRPr lang="zh-CN" altLang="en-US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31"/>
            <p:cNvSpPr txBox="1"/>
            <p:nvPr/>
          </p:nvSpPr>
          <p:spPr>
            <a:xfrm>
              <a:off x="5436815" y="4284365"/>
              <a:ext cx="3517142" cy="581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en-US" sz="2400" b="1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教師課業輔導與諮詢</a:t>
              </a:r>
              <a:endParaRPr lang="zh-CN" altLang="en-US" sz="2400" b="1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文本框 32"/>
            <p:cNvSpPr txBox="1"/>
            <p:nvPr/>
          </p:nvSpPr>
          <p:spPr>
            <a:xfrm>
              <a:off x="1526516" y="2190751"/>
              <a:ext cx="6667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4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月</a:t>
              </a:r>
              <a:endParaRPr lang="zh-CN" alt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文本框 33"/>
            <p:cNvSpPr txBox="1"/>
            <p:nvPr/>
          </p:nvSpPr>
          <p:spPr>
            <a:xfrm>
              <a:off x="4201946" y="5086882"/>
              <a:ext cx="6667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4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期</a:t>
              </a:r>
              <a:endParaRPr lang="zh-CN" alt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文本框 34"/>
            <p:cNvSpPr txBox="1"/>
            <p:nvPr/>
          </p:nvSpPr>
          <p:spPr>
            <a:xfrm>
              <a:off x="6979022" y="2209801"/>
              <a:ext cx="6667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4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月</a:t>
              </a:r>
              <a:endParaRPr lang="zh-CN" alt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文本框 35"/>
            <p:cNvSpPr txBox="1"/>
            <p:nvPr/>
          </p:nvSpPr>
          <p:spPr>
            <a:xfrm>
              <a:off x="10003358" y="5086882"/>
              <a:ext cx="6667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4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期</a:t>
              </a:r>
              <a:endParaRPr lang="zh-CN" alt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椭圆 8"/>
            <p:cNvSpPr/>
            <p:nvPr/>
          </p:nvSpPr>
          <p:spPr>
            <a:xfrm>
              <a:off x="559225" y="1361241"/>
              <a:ext cx="180000" cy="180000"/>
            </a:xfrm>
            <a:prstGeom prst="ellipse">
              <a:avLst/>
            </a:prstGeom>
            <a:solidFill>
              <a:srgbClr val="1C48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组合 3"/>
          <p:cNvGrpSpPr/>
          <p:nvPr/>
        </p:nvGrpSpPr>
        <p:grpSpPr>
          <a:xfrm>
            <a:off x="610788" y="327387"/>
            <a:ext cx="5284224" cy="709954"/>
            <a:chOff x="567245" y="327387"/>
            <a:chExt cx="5284224" cy="709954"/>
          </a:xfrm>
        </p:grpSpPr>
        <p:sp>
          <p:nvSpPr>
            <p:cNvPr id="33" name="文本框 4"/>
            <p:cNvSpPr txBox="1"/>
            <p:nvPr/>
          </p:nvSpPr>
          <p:spPr>
            <a:xfrm>
              <a:off x="569073" y="327387"/>
              <a:ext cx="47536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 smtClean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112</a:t>
              </a:r>
              <a:r>
                <a:rPr lang="zh-TW" altLang="en-US" sz="2800" b="1" dirty="0" smtClean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</a:t>
              </a:r>
              <a:r>
                <a:rPr lang="zh-TW" altLang="en-US" sz="2800" b="1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課業輔導之協助</a:t>
              </a:r>
              <a:endParaRPr lang="zh-CN" altLang="en-US" sz="2800" b="1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文本框 5"/>
            <p:cNvSpPr txBox="1"/>
            <p:nvPr/>
          </p:nvSpPr>
          <p:spPr>
            <a:xfrm>
              <a:off x="567245" y="700646"/>
              <a:ext cx="5284224" cy="336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en-US" sz="1200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高教深耕計畫經濟不利學生完善就學協助機制</a:t>
              </a:r>
              <a:endParaRPr lang="en-US" altLang="zh-TW" sz="1200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6" name="Group 12"/>
          <p:cNvGrpSpPr/>
          <p:nvPr/>
        </p:nvGrpSpPr>
        <p:grpSpPr bwMode="auto">
          <a:xfrm>
            <a:off x="10178902" y="175026"/>
            <a:ext cx="711732" cy="703870"/>
            <a:chOff x="223" y="203"/>
            <a:chExt cx="213" cy="211"/>
          </a:xfrm>
          <a:solidFill>
            <a:srgbClr val="1E5AA4"/>
          </a:solidFill>
        </p:grpSpPr>
        <p:sp>
          <p:nvSpPr>
            <p:cNvPr id="37" name="Freeform 10"/>
            <p:cNvSpPr/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705"/>
            </a:p>
          </p:txBody>
        </p:sp>
        <p:sp>
          <p:nvSpPr>
            <p:cNvPr id="38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705"/>
            </a:p>
          </p:txBody>
        </p:sp>
      </p:grpSp>
      <p:grpSp>
        <p:nvGrpSpPr>
          <p:cNvPr id="39" name="Group 12"/>
          <p:cNvGrpSpPr/>
          <p:nvPr/>
        </p:nvGrpSpPr>
        <p:grpSpPr bwMode="auto">
          <a:xfrm>
            <a:off x="11678042" y="568748"/>
            <a:ext cx="320163" cy="316626"/>
            <a:chOff x="223" y="203"/>
            <a:chExt cx="213" cy="211"/>
          </a:xfrm>
          <a:solidFill>
            <a:srgbClr val="1E5AA4"/>
          </a:solidFill>
        </p:grpSpPr>
        <p:sp>
          <p:nvSpPr>
            <p:cNvPr id="40" name="Freeform 10"/>
            <p:cNvSpPr/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705"/>
            </a:p>
          </p:txBody>
        </p:sp>
        <p:sp>
          <p:nvSpPr>
            <p:cNvPr id="41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705"/>
            </a:p>
          </p:txBody>
        </p:sp>
      </p:grpSp>
      <p:grpSp>
        <p:nvGrpSpPr>
          <p:cNvPr id="42" name="Group 12"/>
          <p:cNvGrpSpPr/>
          <p:nvPr/>
        </p:nvGrpSpPr>
        <p:grpSpPr bwMode="auto">
          <a:xfrm>
            <a:off x="11687188" y="5447191"/>
            <a:ext cx="320163" cy="316626"/>
            <a:chOff x="223" y="203"/>
            <a:chExt cx="213" cy="211"/>
          </a:xfrm>
          <a:solidFill>
            <a:srgbClr val="1E5AA4"/>
          </a:solidFill>
        </p:grpSpPr>
        <p:sp>
          <p:nvSpPr>
            <p:cNvPr id="43" name="Freeform 10"/>
            <p:cNvSpPr/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705"/>
            </a:p>
          </p:txBody>
        </p:sp>
        <p:sp>
          <p:nvSpPr>
            <p:cNvPr id="44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705"/>
            </a:p>
          </p:txBody>
        </p:sp>
      </p:grpSp>
      <p:grpSp>
        <p:nvGrpSpPr>
          <p:cNvPr id="45" name="Group 12"/>
          <p:cNvGrpSpPr/>
          <p:nvPr/>
        </p:nvGrpSpPr>
        <p:grpSpPr bwMode="auto">
          <a:xfrm>
            <a:off x="223977" y="6160191"/>
            <a:ext cx="507203" cy="501600"/>
            <a:chOff x="223" y="203"/>
            <a:chExt cx="213" cy="211"/>
          </a:xfrm>
          <a:solidFill>
            <a:srgbClr val="1E5AA4"/>
          </a:solidFill>
        </p:grpSpPr>
        <p:sp>
          <p:nvSpPr>
            <p:cNvPr id="46" name="Freeform 10"/>
            <p:cNvSpPr/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705"/>
            </a:p>
          </p:txBody>
        </p:sp>
        <p:sp>
          <p:nvSpPr>
            <p:cNvPr id="47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705"/>
            </a:p>
          </p:txBody>
        </p:sp>
      </p:grpSp>
      <p:grpSp>
        <p:nvGrpSpPr>
          <p:cNvPr id="48" name="Group 12"/>
          <p:cNvGrpSpPr/>
          <p:nvPr/>
        </p:nvGrpSpPr>
        <p:grpSpPr bwMode="auto">
          <a:xfrm>
            <a:off x="10890634" y="6169287"/>
            <a:ext cx="265538" cy="262604"/>
            <a:chOff x="223" y="203"/>
            <a:chExt cx="213" cy="211"/>
          </a:xfrm>
          <a:solidFill>
            <a:srgbClr val="1E5AA4"/>
          </a:solidFill>
        </p:grpSpPr>
        <p:sp>
          <p:nvSpPr>
            <p:cNvPr id="49" name="Freeform 10"/>
            <p:cNvSpPr/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705"/>
            </a:p>
          </p:txBody>
        </p:sp>
        <p:sp>
          <p:nvSpPr>
            <p:cNvPr id="50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705"/>
            </a:p>
          </p:txBody>
        </p:sp>
      </p:grpSp>
      <p:grpSp>
        <p:nvGrpSpPr>
          <p:cNvPr id="51" name="Group 12"/>
          <p:cNvGrpSpPr/>
          <p:nvPr/>
        </p:nvGrpSpPr>
        <p:grpSpPr bwMode="auto">
          <a:xfrm>
            <a:off x="11341471" y="1162737"/>
            <a:ext cx="265538" cy="262604"/>
            <a:chOff x="223" y="203"/>
            <a:chExt cx="213" cy="211"/>
          </a:xfrm>
          <a:solidFill>
            <a:srgbClr val="1E5AA4"/>
          </a:solidFill>
        </p:grpSpPr>
        <p:sp>
          <p:nvSpPr>
            <p:cNvPr id="52" name="Freeform 10"/>
            <p:cNvSpPr/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705"/>
            </a:p>
          </p:txBody>
        </p:sp>
        <p:sp>
          <p:nvSpPr>
            <p:cNvPr id="5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705"/>
            </a:p>
          </p:txBody>
        </p:sp>
      </p:grpSp>
      <p:sp>
        <p:nvSpPr>
          <p:cNvPr id="55" name="矩形 54"/>
          <p:cNvSpPr/>
          <p:nvPr/>
        </p:nvSpPr>
        <p:spPr>
          <a:xfrm>
            <a:off x="630300" y="1037341"/>
            <a:ext cx="79536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TW" altLang="en-US" sz="1600" dirty="0" smtClean="0">
                <a:solidFill>
                  <a:srgbClr val="FF0000"/>
                </a:solidFill>
                <a:latin typeface="+mj-ea"/>
                <a:ea typeface="微软雅黑" panose="020B0503020204020204" pitchFamily="34" charset="-122"/>
              </a:rPr>
              <a:t>每月</a:t>
            </a:r>
            <a:r>
              <a:rPr lang="en-US" altLang="zh-TW" sz="1600" dirty="0">
                <a:solidFill>
                  <a:srgbClr val="FF0000"/>
                </a:solidFill>
                <a:latin typeface="+mj-ea"/>
                <a:ea typeface="微软雅黑" panose="020B0503020204020204" pitchFamily="34" charset="-122"/>
              </a:rPr>
              <a:t>5</a:t>
            </a:r>
            <a:r>
              <a:rPr lang="zh-TW" altLang="en-US" sz="1600" dirty="0">
                <a:solidFill>
                  <a:srgbClr val="FF0000"/>
                </a:solidFill>
                <a:latin typeface="+mj-ea"/>
                <a:ea typeface="微软雅黑" panose="020B0503020204020204" pitchFamily="34" charset="-122"/>
              </a:rPr>
              <a:t>號前</a:t>
            </a:r>
            <a:r>
              <a:rPr lang="zh-TW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微软雅黑" panose="020B0503020204020204" pitchFamily="34" charset="-122"/>
              </a:rPr>
              <a:t>事先申請</a:t>
            </a:r>
            <a:r>
              <a: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微软雅黑" panose="020B0503020204020204" pitchFamily="34" charset="-122"/>
              </a:rPr>
              <a:t>，每月申請次數一次，隔月可重新申請</a:t>
            </a:r>
            <a:r>
              <a:rPr lang="zh-TW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微软雅黑" panose="020B0503020204020204" pitchFamily="34" charset="-122"/>
              </a:rPr>
              <a:t>。</a:t>
            </a: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微软雅黑" panose="020B0503020204020204" pitchFamily="34" charset="-122"/>
              </a:rPr>
              <a:t>(</a:t>
            </a:r>
            <a:r>
              <a:rPr lang="zh-TW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微软雅黑" panose="020B0503020204020204" pitchFamily="34" charset="-122"/>
              </a:rPr>
              <a:t>月底前繳交所有資料</a:t>
            </a: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微软雅黑" panose="020B0503020204020204" pitchFamily="34" charset="-122"/>
              </a:rPr>
              <a:t>)</a:t>
            </a:r>
            <a:endParaRPr lang="zh-TW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6128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610788" y="406059"/>
            <a:ext cx="5284224" cy="709954"/>
            <a:chOff x="567245" y="327387"/>
            <a:chExt cx="5284224" cy="709954"/>
          </a:xfrm>
        </p:grpSpPr>
        <p:sp>
          <p:nvSpPr>
            <p:cNvPr id="3" name="文本框 4"/>
            <p:cNvSpPr txBox="1"/>
            <p:nvPr/>
          </p:nvSpPr>
          <p:spPr>
            <a:xfrm>
              <a:off x="569072" y="327387"/>
              <a:ext cx="51122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 smtClean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112</a:t>
              </a:r>
              <a:r>
                <a:rPr lang="zh-TW" altLang="en-US" sz="2800" b="1" dirty="0" smtClean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</a:t>
              </a:r>
              <a:r>
                <a:rPr lang="zh-TW" altLang="en-US" sz="2800" b="1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專業</a:t>
              </a:r>
              <a:r>
                <a:rPr lang="en-US" altLang="zh-TW" sz="2800" b="1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TW" altLang="en-US" sz="2800" b="1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語言</a:t>
              </a:r>
              <a:r>
                <a:rPr lang="en-US" altLang="zh-TW" sz="2800" b="1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TW" altLang="en-US" sz="2800" b="1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技能證照輔導</a:t>
              </a:r>
              <a:endParaRPr lang="zh-CN" altLang="en-US" sz="2800" b="1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文本框 5"/>
            <p:cNvSpPr txBox="1"/>
            <p:nvPr/>
          </p:nvSpPr>
          <p:spPr>
            <a:xfrm>
              <a:off x="567245" y="700646"/>
              <a:ext cx="5284224" cy="336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en-US" sz="1200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高教深耕計畫經濟不利學生完善就學協助機制</a:t>
              </a:r>
              <a:endParaRPr lang="en-US" altLang="zh-TW" sz="1200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18"/>
          <p:cNvGrpSpPr/>
          <p:nvPr/>
        </p:nvGrpSpPr>
        <p:grpSpPr>
          <a:xfrm>
            <a:off x="614107" y="1597729"/>
            <a:ext cx="10943388" cy="2027531"/>
            <a:chOff x="1451857" y="1798131"/>
            <a:chExt cx="10943388" cy="2027531"/>
          </a:xfrm>
        </p:grpSpPr>
        <p:sp>
          <p:nvSpPr>
            <p:cNvPr id="6" name="文本框 9"/>
            <p:cNvSpPr txBox="1"/>
            <p:nvPr/>
          </p:nvSpPr>
          <p:spPr>
            <a:xfrm>
              <a:off x="1451857" y="2348334"/>
              <a:ext cx="10943388" cy="14773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/>
              <a:endParaRPr lang="en-US" altLang="zh-TW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/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</a:t>
              </a:r>
              <a:r>
                <a:rPr lang="zh-TW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已取得各系提升學生就業能力檢定之</a:t>
              </a:r>
              <a:r>
                <a:rPr lang="zh-TW" altLang="zh-TW" sz="1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院級</a:t>
              </a:r>
              <a:r>
                <a:rPr lang="zh-TW" altLang="zh-TW" sz="1800" dirty="0">
                  <a:solidFill>
                    <a:srgbClr val="FF0000"/>
                  </a:solidFill>
                </a:rPr>
                <a:t>、</a:t>
              </a:r>
              <a:r>
                <a:rPr lang="zh-TW" altLang="zh-TW" sz="1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系級專業證照者且經系認證</a:t>
              </a:r>
              <a:r>
                <a:rPr lang="zh-TW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核可</a:t>
              </a:r>
              <a:r>
                <a:rPr lang="zh-TW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，</a:t>
              </a:r>
              <a:r>
                <a:rPr lang="zh-TW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可擔任證照共讀輔導員</a:t>
              </a:r>
              <a:r>
                <a:rPr lang="zh-TW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。</a:t>
              </a:r>
              <a:endParaRPr lang="en-US" altLang="zh-TW" sz="1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endParaRPr lang="zh-TW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</a:t>
              </a:r>
              <a:r>
                <a:rPr lang="zh-TW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配合有意願考取專業證照之弱勢生進行</a:t>
              </a:r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3-5</a:t>
              </a:r>
              <a:r>
                <a:rPr lang="zh-TW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人以上共同伴讀學習活動</a:t>
              </a:r>
              <a:r>
                <a:rPr lang="zh-TW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，</a:t>
              </a:r>
              <a:r>
                <a:rPr lang="zh-TW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可成為共讀成員</a:t>
              </a:r>
              <a:r>
                <a:rPr lang="zh-TW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，</a:t>
              </a:r>
              <a:r>
                <a:rPr lang="zh-TW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每月共讀</a:t>
              </a:r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</a:t>
              </a:r>
              <a:r>
                <a:rPr lang="zh-TW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小時以上</a:t>
              </a:r>
              <a:r>
                <a:rPr lang="zh-TW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，</a:t>
              </a:r>
              <a:r>
                <a:rPr lang="zh-TW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出席率須達</a:t>
              </a:r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80%</a:t>
              </a:r>
              <a:r>
                <a:rPr lang="zh-TW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。</a:t>
              </a:r>
            </a:p>
          </p:txBody>
        </p:sp>
        <p:sp>
          <p:nvSpPr>
            <p:cNvPr id="7" name="文本框 10"/>
            <p:cNvSpPr txBox="1"/>
            <p:nvPr/>
          </p:nvSpPr>
          <p:spPr>
            <a:xfrm>
              <a:off x="1801479" y="1798131"/>
              <a:ext cx="4632409" cy="5810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TW" altLang="zh-TW" sz="2400" b="1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專業證照共讀助學金</a:t>
              </a:r>
              <a:endParaRPr lang="zh-TW" altLang="en-US" sz="2400" b="1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菱形 7"/>
            <p:cNvSpPr/>
            <p:nvPr/>
          </p:nvSpPr>
          <p:spPr>
            <a:xfrm>
              <a:off x="1519515" y="2064979"/>
              <a:ext cx="216000" cy="216000"/>
            </a:xfrm>
            <a:prstGeom prst="diamond">
              <a:avLst/>
            </a:prstGeom>
            <a:solidFill>
              <a:srgbClr val="1C48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18"/>
          <p:cNvGrpSpPr/>
          <p:nvPr/>
        </p:nvGrpSpPr>
        <p:grpSpPr>
          <a:xfrm>
            <a:off x="612279" y="3788584"/>
            <a:ext cx="10945216" cy="2068924"/>
            <a:chOff x="1451857" y="1825987"/>
            <a:chExt cx="10945216" cy="2068924"/>
          </a:xfrm>
        </p:grpSpPr>
        <p:sp>
          <p:nvSpPr>
            <p:cNvPr id="10" name="文本框 9"/>
            <p:cNvSpPr txBox="1"/>
            <p:nvPr/>
          </p:nvSpPr>
          <p:spPr>
            <a:xfrm>
              <a:off x="1451857" y="2348334"/>
              <a:ext cx="10945216" cy="1546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endParaRPr lang="en-US" altLang="zh-TW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/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</a:t>
              </a:r>
              <a:r>
                <a:rPr lang="zh-TW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由各系認證取得英語能力</a:t>
              </a:r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(</a:t>
              </a:r>
              <a:r>
                <a:rPr lang="zh-TW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比照全民英檢</a:t>
              </a:r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)</a:t>
              </a:r>
              <a:r>
                <a:rPr lang="zh-TW" altLang="zh-TW" sz="1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中級以上</a:t>
              </a:r>
              <a:r>
                <a:rPr lang="zh-TW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等級者</a:t>
              </a:r>
              <a:r>
                <a:rPr lang="zh-TW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，</a:t>
              </a:r>
              <a:r>
                <a:rPr lang="zh-TW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可擔任英文能力共讀</a:t>
              </a:r>
              <a:r>
                <a:rPr lang="zh-TW" altLang="zh-TW" sz="1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輔導員</a:t>
              </a:r>
              <a:r>
                <a:rPr lang="zh-TW" altLang="en-US" sz="1800" dirty="0">
                  <a:solidFill>
                    <a:srgbClr val="FF0000"/>
                  </a:solidFill>
                </a:rPr>
                <a:t>。</a:t>
              </a:r>
            </a:p>
            <a:p>
              <a:pPr>
                <a:lnSpc>
                  <a:spcPct val="125000"/>
                </a:lnSpc>
              </a:pPr>
              <a:endParaRPr lang="en-US" altLang="zh-TW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/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</a:t>
              </a:r>
              <a:r>
                <a:rPr lang="zh-TW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配合有意願考取語言證照之弱勢生進行</a:t>
              </a:r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3-5</a:t>
              </a:r>
              <a:r>
                <a:rPr lang="zh-TW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人以上共同伴讀學習活動</a:t>
              </a:r>
              <a:r>
                <a:rPr lang="zh-TW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，</a:t>
              </a:r>
              <a:r>
                <a:rPr lang="zh-TW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可成為共讀成員</a:t>
              </a:r>
              <a:r>
                <a:rPr lang="zh-TW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，</a:t>
              </a:r>
              <a:r>
                <a:rPr lang="zh-TW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每月共讀</a:t>
              </a:r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</a:t>
              </a:r>
              <a:r>
                <a:rPr lang="zh-TW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小時以上</a:t>
              </a:r>
              <a:r>
                <a:rPr lang="zh-TW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，</a:t>
              </a:r>
              <a:r>
                <a:rPr lang="zh-TW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出席率須達</a:t>
              </a:r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80%</a:t>
              </a:r>
              <a:r>
                <a:rPr lang="zh-TW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。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801479" y="1825987"/>
              <a:ext cx="4994277" cy="581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TW" altLang="en-US" sz="2400" b="1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英文能力共讀助學金</a:t>
              </a:r>
            </a:p>
          </p:txBody>
        </p:sp>
        <p:sp>
          <p:nvSpPr>
            <p:cNvPr id="12" name="菱形 11"/>
            <p:cNvSpPr/>
            <p:nvPr/>
          </p:nvSpPr>
          <p:spPr>
            <a:xfrm>
              <a:off x="1519515" y="2064979"/>
              <a:ext cx="216000" cy="216000"/>
            </a:xfrm>
            <a:prstGeom prst="diamond">
              <a:avLst/>
            </a:prstGeom>
            <a:solidFill>
              <a:srgbClr val="1C48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7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62168" flipH="1">
            <a:off x="9575031" y="-146371"/>
            <a:ext cx="2346985" cy="234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95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ïšlíḍè">
            <a:extLst>
              <a:ext uri="{FF2B5EF4-FFF2-40B4-BE49-F238E27FC236}">
                <a16:creationId xmlns:a16="http://schemas.microsoft.com/office/drawing/2014/main" xmlns="" id="{23A7071C-9790-4D6E-BEA8-D840FA19ED29}"/>
              </a:ext>
            </a:extLst>
          </p:cNvPr>
          <p:cNvSpPr/>
          <p:nvPr/>
        </p:nvSpPr>
        <p:spPr bwMode="auto">
          <a:xfrm>
            <a:off x="5430950" y="5668221"/>
            <a:ext cx="865605" cy="837537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íSḷïḓê">
            <a:extLst>
              <a:ext uri="{FF2B5EF4-FFF2-40B4-BE49-F238E27FC236}">
                <a16:creationId xmlns:a16="http://schemas.microsoft.com/office/drawing/2014/main" xmlns="" id="{AE11B443-253F-4BDF-AF9D-CC6AAE319798}"/>
              </a:ext>
            </a:extLst>
          </p:cNvPr>
          <p:cNvSpPr/>
          <p:nvPr/>
        </p:nvSpPr>
        <p:spPr bwMode="auto">
          <a:xfrm>
            <a:off x="5159778" y="1476506"/>
            <a:ext cx="1429165" cy="4840484"/>
          </a:xfrm>
          <a:custGeom>
            <a:avLst/>
            <a:gdLst>
              <a:gd name="T0" fmla="*/ 1062 w 1138"/>
              <a:gd name="T1" fmla="*/ 285 h 3777"/>
              <a:gd name="T2" fmla="*/ 569 w 1138"/>
              <a:gd name="T3" fmla="*/ 0 h 3777"/>
              <a:gd name="T4" fmla="*/ 77 w 1138"/>
              <a:gd name="T5" fmla="*/ 285 h 3777"/>
              <a:gd name="T6" fmla="*/ 0 w 1138"/>
              <a:gd name="T7" fmla="*/ 569 h 3777"/>
              <a:gd name="T8" fmla="*/ 0 w 1138"/>
              <a:gd name="T9" fmla="*/ 1991 h 3777"/>
              <a:gd name="T10" fmla="*/ 484 w 1138"/>
              <a:gd name="T11" fmla="*/ 2553 h 3777"/>
              <a:gd name="T12" fmla="*/ 484 w 1138"/>
              <a:gd name="T13" fmla="*/ 3369 h 3777"/>
              <a:gd name="T14" fmla="*/ 356 w 1138"/>
              <a:gd name="T15" fmla="*/ 3564 h 3777"/>
              <a:gd name="T16" fmla="*/ 569 w 1138"/>
              <a:gd name="T17" fmla="*/ 3777 h 3777"/>
              <a:gd name="T18" fmla="*/ 783 w 1138"/>
              <a:gd name="T19" fmla="*/ 3564 h 3777"/>
              <a:gd name="T20" fmla="*/ 655 w 1138"/>
              <a:gd name="T21" fmla="*/ 3369 h 3777"/>
              <a:gd name="T22" fmla="*/ 655 w 1138"/>
              <a:gd name="T23" fmla="*/ 2553 h 3777"/>
              <a:gd name="T24" fmla="*/ 1138 w 1138"/>
              <a:gd name="T25" fmla="*/ 1991 h 3777"/>
              <a:gd name="T26" fmla="*/ 1138 w 1138"/>
              <a:gd name="T27" fmla="*/ 569 h 3777"/>
              <a:gd name="T28" fmla="*/ 1062 w 1138"/>
              <a:gd name="T29" fmla="*/ 285 h 3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38" h="3777">
                <a:moveTo>
                  <a:pt x="1062" y="285"/>
                </a:moveTo>
                <a:cubicBezTo>
                  <a:pt x="964" y="115"/>
                  <a:pt x="780" y="0"/>
                  <a:pt x="569" y="0"/>
                </a:cubicBezTo>
                <a:cubicBezTo>
                  <a:pt x="359" y="0"/>
                  <a:pt x="175" y="115"/>
                  <a:pt x="77" y="285"/>
                </a:cubicBezTo>
                <a:cubicBezTo>
                  <a:pt x="28" y="368"/>
                  <a:pt x="0" y="465"/>
                  <a:pt x="0" y="569"/>
                </a:cubicBezTo>
                <a:cubicBezTo>
                  <a:pt x="0" y="1991"/>
                  <a:pt x="0" y="1991"/>
                  <a:pt x="0" y="1991"/>
                </a:cubicBezTo>
                <a:cubicBezTo>
                  <a:pt x="0" y="2276"/>
                  <a:pt x="210" y="2512"/>
                  <a:pt x="484" y="2553"/>
                </a:cubicBezTo>
                <a:cubicBezTo>
                  <a:pt x="484" y="3369"/>
                  <a:pt x="484" y="3369"/>
                  <a:pt x="484" y="3369"/>
                </a:cubicBezTo>
                <a:cubicBezTo>
                  <a:pt x="409" y="3401"/>
                  <a:pt x="356" y="3477"/>
                  <a:pt x="356" y="3564"/>
                </a:cubicBezTo>
                <a:cubicBezTo>
                  <a:pt x="356" y="3682"/>
                  <a:pt x="451" y="3777"/>
                  <a:pt x="569" y="3777"/>
                </a:cubicBezTo>
                <a:cubicBezTo>
                  <a:pt x="687" y="3777"/>
                  <a:pt x="783" y="3682"/>
                  <a:pt x="783" y="3564"/>
                </a:cubicBezTo>
                <a:cubicBezTo>
                  <a:pt x="783" y="3477"/>
                  <a:pt x="730" y="3401"/>
                  <a:pt x="655" y="3369"/>
                </a:cubicBezTo>
                <a:cubicBezTo>
                  <a:pt x="655" y="2553"/>
                  <a:pt x="655" y="2553"/>
                  <a:pt x="655" y="2553"/>
                </a:cubicBezTo>
                <a:cubicBezTo>
                  <a:pt x="928" y="2512"/>
                  <a:pt x="1138" y="2276"/>
                  <a:pt x="1138" y="1991"/>
                </a:cubicBezTo>
                <a:cubicBezTo>
                  <a:pt x="1138" y="569"/>
                  <a:pt x="1138" y="569"/>
                  <a:pt x="1138" y="569"/>
                </a:cubicBezTo>
                <a:cubicBezTo>
                  <a:pt x="1138" y="465"/>
                  <a:pt x="1110" y="368"/>
                  <a:pt x="1062" y="285"/>
                </a:cubicBezTo>
                <a:close/>
              </a:path>
            </a:pathLst>
          </a:custGeom>
          <a:solidFill>
            <a:srgbClr val="1C4885"/>
          </a:solidFill>
          <a:ln>
            <a:noFill/>
          </a:ln>
          <a:extLst/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îṩļîḑe">
            <a:extLst>
              <a:ext uri="{FF2B5EF4-FFF2-40B4-BE49-F238E27FC236}">
                <a16:creationId xmlns:a16="http://schemas.microsoft.com/office/drawing/2014/main" xmlns="" id="{500B4789-4E45-4D88-8AE0-DF3326C3D883}"/>
              </a:ext>
            </a:extLst>
          </p:cNvPr>
          <p:cNvSpPr/>
          <p:nvPr/>
        </p:nvSpPr>
        <p:spPr bwMode="auto">
          <a:xfrm>
            <a:off x="5508823" y="1615137"/>
            <a:ext cx="751145" cy="737901"/>
          </a:xfrm>
          <a:prstGeom prst="ellipse">
            <a:avLst/>
          </a:prstGeom>
          <a:solidFill>
            <a:schemeClr val="bg1"/>
          </a:solidFill>
          <a:ln w="57150">
            <a:noFill/>
            <a:round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îśḻíďe">
            <a:extLst>
              <a:ext uri="{FF2B5EF4-FFF2-40B4-BE49-F238E27FC236}">
                <a16:creationId xmlns:a16="http://schemas.microsoft.com/office/drawing/2014/main" xmlns="" id="{888E6F94-4824-4979-97F0-CB77BFBB36C3}"/>
              </a:ext>
            </a:extLst>
          </p:cNvPr>
          <p:cNvSpPr/>
          <p:nvPr/>
        </p:nvSpPr>
        <p:spPr bwMode="auto">
          <a:xfrm>
            <a:off x="5678818" y="1789898"/>
            <a:ext cx="404463" cy="388378"/>
          </a:xfrm>
          <a:custGeom>
            <a:avLst/>
            <a:gdLst>
              <a:gd name="connsiteX0" fmla="*/ 163904 w 607933"/>
              <a:gd name="connsiteY0" fmla="*/ 368072 h 594235"/>
              <a:gd name="connsiteX1" fmla="*/ 194698 w 607933"/>
              <a:gd name="connsiteY1" fmla="*/ 416677 h 594235"/>
              <a:gd name="connsiteX2" fmla="*/ 52648 w 607933"/>
              <a:gd name="connsiteY2" fmla="*/ 475202 h 594235"/>
              <a:gd name="connsiteX3" fmla="*/ 303966 w 607933"/>
              <a:gd name="connsiteY3" fmla="*/ 542654 h 594235"/>
              <a:gd name="connsiteX4" fmla="*/ 555285 w 607933"/>
              <a:gd name="connsiteY4" fmla="*/ 475202 h 594235"/>
              <a:gd name="connsiteX5" fmla="*/ 412242 w 607933"/>
              <a:gd name="connsiteY5" fmla="*/ 416677 h 594235"/>
              <a:gd name="connsiteX6" fmla="*/ 444030 w 607933"/>
              <a:gd name="connsiteY6" fmla="*/ 368072 h 594235"/>
              <a:gd name="connsiteX7" fmla="*/ 607933 w 607933"/>
              <a:gd name="connsiteY7" fmla="*/ 475202 h 594235"/>
              <a:gd name="connsiteX8" fmla="*/ 303966 w 607933"/>
              <a:gd name="connsiteY8" fmla="*/ 594235 h 594235"/>
              <a:gd name="connsiteX9" fmla="*/ 0 w 607933"/>
              <a:gd name="connsiteY9" fmla="*/ 475202 h 594235"/>
              <a:gd name="connsiteX10" fmla="*/ 163904 w 607933"/>
              <a:gd name="connsiteY10" fmla="*/ 368072 h 594235"/>
              <a:gd name="connsiteX11" fmla="*/ 304444 w 607933"/>
              <a:gd name="connsiteY11" fmla="*/ 119134 h 594235"/>
              <a:gd name="connsiteX12" fmla="*/ 368550 w 607933"/>
              <a:gd name="connsiteY12" fmla="*/ 183559 h 594235"/>
              <a:gd name="connsiteX13" fmla="*/ 304444 w 607933"/>
              <a:gd name="connsiteY13" fmla="*/ 247984 h 594235"/>
              <a:gd name="connsiteX14" fmla="*/ 240338 w 607933"/>
              <a:gd name="connsiteY14" fmla="*/ 183559 h 594235"/>
              <a:gd name="connsiteX15" fmla="*/ 304444 w 607933"/>
              <a:gd name="connsiteY15" fmla="*/ 119134 h 594235"/>
              <a:gd name="connsiteX16" fmla="*/ 304941 w 607933"/>
              <a:gd name="connsiteY16" fmla="*/ 78375 h 594235"/>
              <a:gd name="connsiteX17" fmla="*/ 198655 w 607933"/>
              <a:gd name="connsiteY17" fmla="*/ 183536 h 594235"/>
              <a:gd name="connsiteX18" fmla="*/ 304941 w 607933"/>
              <a:gd name="connsiteY18" fmla="*/ 288698 h 594235"/>
              <a:gd name="connsiteX19" fmla="*/ 410234 w 607933"/>
              <a:gd name="connsiteY19" fmla="*/ 183536 h 594235"/>
              <a:gd name="connsiteX20" fmla="*/ 304941 w 607933"/>
              <a:gd name="connsiteY20" fmla="*/ 78375 h 594235"/>
              <a:gd name="connsiteX21" fmla="*/ 304941 w 607933"/>
              <a:gd name="connsiteY21" fmla="*/ 0 h 594235"/>
              <a:gd name="connsiteX22" fmla="*/ 482747 w 607933"/>
              <a:gd name="connsiteY22" fmla="*/ 178576 h 594235"/>
              <a:gd name="connsiteX23" fmla="*/ 338714 w 607933"/>
              <a:gd name="connsiteY23" fmla="*/ 454376 h 594235"/>
              <a:gd name="connsiteX24" fmla="*/ 304941 w 607933"/>
              <a:gd name="connsiteY24" fmla="*/ 472234 h 594235"/>
              <a:gd name="connsiteX25" fmla="*/ 270175 w 607933"/>
              <a:gd name="connsiteY25" fmla="*/ 454376 h 594235"/>
              <a:gd name="connsiteX26" fmla="*/ 126142 w 607933"/>
              <a:gd name="connsiteY26" fmla="*/ 178576 h 594235"/>
              <a:gd name="connsiteX27" fmla="*/ 304941 w 607933"/>
              <a:gd name="connsiteY27" fmla="*/ 0 h 594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07933" h="594235">
                <a:moveTo>
                  <a:pt x="163904" y="368072"/>
                </a:moveTo>
                <a:cubicBezTo>
                  <a:pt x="173837" y="383943"/>
                  <a:pt x="183771" y="399814"/>
                  <a:pt x="194698" y="416677"/>
                </a:cubicBezTo>
                <a:cubicBezTo>
                  <a:pt x="100329" y="430564"/>
                  <a:pt x="52648" y="460323"/>
                  <a:pt x="52648" y="475202"/>
                </a:cubicBezTo>
                <a:cubicBezTo>
                  <a:pt x="52648" y="495041"/>
                  <a:pt x="138076" y="542654"/>
                  <a:pt x="303966" y="542654"/>
                </a:cubicBezTo>
                <a:cubicBezTo>
                  <a:pt x="469857" y="542654"/>
                  <a:pt x="555285" y="495041"/>
                  <a:pt x="555285" y="475202"/>
                </a:cubicBezTo>
                <a:cubicBezTo>
                  <a:pt x="555285" y="460323"/>
                  <a:pt x="506611" y="430564"/>
                  <a:pt x="412242" y="416677"/>
                </a:cubicBezTo>
                <a:cubicBezTo>
                  <a:pt x="424162" y="399814"/>
                  <a:pt x="434096" y="383943"/>
                  <a:pt x="444030" y="368072"/>
                </a:cubicBezTo>
                <a:cubicBezTo>
                  <a:pt x="536412" y="385927"/>
                  <a:pt x="607933" y="421637"/>
                  <a:pt x="607933" y="475202"/>
                </a:cubicBezTo>
                <a:cubicBezTo>
                  <a:pt x="607933" y="553565"/>
                  <a:pt x="454956" y="594235"/>
                  <a:pt x="303966" y="594235"/>
                </a:cubicBezTo>
                <a:cubicBezTo>
                  <a:pt x="152977" y="594235"/>
                  <a:pt x="0" y="553565"/>
                  <a:pt x="0" y="475202"/>
                </a:cubicBezTo>
                <a:cubicBezTo>
                  <a:pt x="0" y="421637"/>
                  <a:pt x="70528" y="385927"/>
                  <a:pt x="163904" y="368072"/>
                </a:cubicBezTo>
                <a:close/>
                <a:moveTo>
                  <a:pt x="304444" y="119134"/>
                </a:moveTo>
                <a:cubicBezTo>
                  <a:pt x="339849" y="119134"/>
                  <a:pt x="368550" y="147978"/>
                  <a:pt x="368550" y="183559"/>
                </a:cubicBezTo>
                <a:cubicBezTo>
                  <a:pt x="368550" y="219140"/>
                  <a:pt x="339849" y="247984"/>
                  <a:pt x="304444" y="247984"/>
                </a:cubicBezTo>
                <a:cubicBezTo>
                  <a:pt x="269039" y="247984"/>
                  <a:pt x="240338" y="219140"/>
                  <a:pt x="240338" y="183559"/>
                </a:cubicBezTo>
                <a:cubicBezTo>
                  <a:pt x="240338" y="147978"/>
                  <a:pt x="269039" y="119134"/>
                  <a:pt x="304444" y="119134"/>
                </a:cubicBezTo>
                <a:close/>
                <a:moveTo>
                  <a:pt x="304941" y="78375"/>
                </a:moveTo>
                <a:cubicBezTo>
                  <a:pt x="246335" y="78375"/>
                  <a:pt x="198655" y="125003"/>
                  <a:pt x="198655" y="183536"/>
                </a:cubicBezTo>
                <a:cubicBezTo>
                  <a:pt x="198655" y="242070"/>
                  <a:pt x="246335" y="288698"/>
                  <a:pt x="304941" y="288698"/>
                </a:cubicBezTo>
                <a:cubicBezTo>
                  <a:pt x="362554" y="288698"/>
                  <a:pt x="410234" y="242070"/>
                  <a:pt x="410234" y="183536"/>
                </a:cubicBezTo>
                <a:cubicBezTo>
                  <a:pt x="410234" y="125003"/>
                  <a:pt x="362554" y="78375"/>
                  <a:pt x="304941" y="78375"/>
                </a:cubicBezTo>
                <a:close/>
                <a:moveTo>
                  <a:pt x="304941" y="0"/>
                </a:moveTo>
                <a:cubicBezTo>
                  <a:pt x="403281" y="0"/>
                  <a:pt x="482747" y="80359"/>
                  <a:pt x="482747" y="178576"/>
                </a:cubicBezTo>
                <a:cubicBezTo>
                  <a:pt x="482747" y="249014"/>
                  <a:pt x="391361" y="383938"/>
                  <a:pt x="338714" y="454376"/>
                </a:cubicBezTo>
                <a:cubicBezTo>
                  <a:pt x="330768" y="465289"/>
                  <a:pt x="317854" y="472234"/>
                  <a:pt x="304941" y="472234"/>
                </a:cubicBezTo>
                <a:cubicBezTo>
                  <a:pt x="291035" y="472234"/>
                  <a:pt x="278121" y="465289"/>
                  <a:pt x="270175" y="454376"/>
                </a:cubicBezTo>
                <a:cubicBezTo>
                  <a:pt x="217528" y="383938"/>
                  <a:pt x="126142" y="249014"/>
                  <a:pt x="126142" y="178576"/>
                </a:cubicBezTo>
                <a:cubicBezTo>
                  <a:pt x="126142" y="80359"/>
                  <a:pt x="205608" y="0"/>
                  <a:pt x="304941" y="0"/>
                </a:cubicBezTo>
                <a:close/>
              </a:path>
            </a:pathLst>
          </a:custGeom>
          <a:solidFill>
            <a:srgbClr val="2259A2"/>
          </a:solidFill>
          <a:ln w="19050">
            <a:noFill/>
            <a:round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68137fea-4a20-40e1-86c7-b31ac02ec2df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937196" y="1476506"/>
            <a:ext cx="9919984" cy="5040107"/>
            <a:chOff x="1630962" y="1266824"/>
            <a:chExt cx="11724498" cy="4867278"/>
          </a:xfrm>
        </p:grpSpPr>
        <p:sp>
          <p:nvSpPr>
            <p:cNvPr id="3" name="iṡḻíḑê">
              <a:extLst>
                <a:ext uri="{FF2B5EF4-FFF2-40B4-BE49-F238E27FC236}">
                  <a16:creationId xmlns:a16="http://schemas.microsoft.com/office/drawing/2014/main" xmlns="" id="{E5284FC9-F052-4350-8165-D7A5D08F396E}"/>
                </a:ext>
              </a:extLst>
            </p:cNvPr>
            <p:cNvSpPr/>
            <p:nvPr/>
          </p:nvSpPr>
          <p:spPr bwMode="auto">
            <a:xfrm>
              <a:off x="2621807" y="5609881"/>
              <a:ext cx="9979032" cy="29190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" name="íŝḷiḍè">
              <a:extLst>
                <a:ext uri="{FF2B5EF4-FFF2-40B4-BE49-F238E27FC236}">
                  <a16:creationId xmlns:a16="http://schemas.microsoft.com/office/drawing/2014/main" xmlns="" id="{96CCDAFB-7CD3-4EEF-8501-4D8779452585}"/>
                </a:ext>
              </a:extLst>
            </p:cNvPr>
            <p:cNvGrpSpPr/>
            <p:nvPr/>
          </p:nvGrpSpPr>
          <p:grpSpPr>
            <a:xfrm>
              <a:off x="1630962" y="1266824"/>
              <a:ext cx="1835439" cy="4867277"/>
              <a:chOff x="2497452" y="1266824"/>
              <a:chExt cx="1835439" cy="4867277"/>
            </a:xfrm>
          </p:grpSpPr>
          <p:sp>
            <p:nvSpPr>
              <p:cNvPr id="42" name="ïšlíḍè">
                <a:extLst>
                  <a:ext uri="{FF2B5EF4-FFF2-40B4-BE49-F238E27FC236}">
                    <a16:creationId xmlns:a16="http://schemas.microsoft.com/office/drawing/2014/main" xmlns="" id="{23A7071C-9790-4D6E-BEA8-D840FA19ED29}"/>
                  </a:ext>
                </a:extLst>
              </p:cNvPr>
              <p:cNvSpPr/>
              <p:nvPr/>
            </p:nvSpPr>
            <p:spPr bwMode="auto">
              <a:xfrm>
                <a:off x="2806102" y="5235359"/>
                <a:ext cx="1150433" cy="89874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810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zh-CN" altLang="en-US" b="1" dirty="0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íSḷïḓê">
                <a:extLst>
                  <a:ext uri="{FF2B5EF4-FFF2-40B4-BE49-F238E27FC236}">
                    <a16:creationId xmlns:a16="http://schemas.microsoft.com/office/drawing/2014/main" xmlns="" id="{AE11B443-253F-4BDF-AF9D-CC6AAE319798}"/>
                  </a:ext>
                </a:extLst>
              </p:cNvPr>
              <p:cNvSpPr/>
              <p:nvPr/>
            </p:nvSpPr>
            <p:spPr bwMode="auto">
              <a:xfrm>
                <a:off x="2497452" y="1266824"/>
                <a:ext cx="1756386" cy="4674500"/>
              </a:xfrm>
              <a:custGeom>
                <a:avLst/>
                <a:gdLst>
                  <a:gd name="T0" fmla="*/ 1062 w 1138"/>
                  <a:gd name="T1" fmla="*/ 285 h 3777"/>
                  <a:gd name="T2" fmla="*/ 569 w 1138"/>
                  <a:gd name="T3" fmla="*/ 0 h 3777"/>
                  <a:gd name="T4" fmla="*/ 77 w 1138"/>
                  <a:gd name="T5" fmla="*/ 285 h 3777"/>
                  <a:gd name="T6" fmla="*/ 0 w 1138"/>
                  <a:gd name="T7" fmla="*/ 569 h 3777"/>
                  <a:gd name="T8" fmla="*/ 0 w 1138"/>
                  <a:gd name="T9" fmla="*/ 1991 h 3777"/>
                  <a:gd name="T10" fmla="*/ 484 w 1138"/>
                  <a:gd name="T11" fmla="*/ 2553 h 3777"/>
                  <a:gd name="T12" fmla="*/ 484 w 1138"/>
                  <a:gd name="T13" fmla="*/ 3369 h 3777"/>
                  <a:gd name="T14" fmla="*/ 356 w 1138"/>
                  <a:gd name="T15" fmla="*/ 3564 h 3777"/>
                  <a:gd name="T16" fmla="*/ 569 w 1138"/>
                  <a:gd name="T17" fmla="*/ 3777 h 3777"/>
                  <a:gd name="T18" fmla="*/ 783 w 1138"/>
                  <a:gd name="T19" fmla="*/ 3564 h 3777"/>
                  <a:gd name="T20" fmla="*/ 655 w 1138"/>
                  <a:gd name="T21" fmla="*/ 3369 h 3777"/>
                  <a:gd name="T22" fmla="*/ 655 w 1138"/>
                  <a:gd name="T23" fmla="*/ 2553 h 3777"/>
                  <a:gd name="T24" fmla="*/ 1138 w 1138"/>
                  <a:gd name="T25" fmla="*/ 1991 h 3777"/>
                  <a:gd name="T26" fmla="*/ 1138 w 1138"/>
                  <a:gd name="T27" fmla="*/ 569 h 3777"/>
                  <a:gd name="T28" fmla="*/ 1062 w 1138"/>
                  <a:gd name="T29" fmla="*/ 285 h 3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38" h="3777">
                    <a:moveTo>
                      <a:pt x="1062" y="285"/>
                    </a:moveTo>
                    <a:cubicBezTo>
                      <a:pt x="964" y="115"/>
                      <a:pt x="780" y="0"/>
                      <a:pt x="569" y="0"/>
                    </a:cubicBezTo>
                    <a:cubicBezTo>
                      <a:pt x="359" y="0"/>
                      <a:pt x="175" y="115"/>
                      <a:pt x="77" y="285"/>
                    </a:cubicBezTo>
                    <a:cubicBezTo>
                      <a:pt x="28" y="368"/>
                      <a:pt x="0" y="465"/>
                      <a:pt x="0" y="569"/>
                    </a:cubicBezTo>
                    <a:cubicBezTo>
                      <a:pt x="0" y="1991"/>
                      <a:pt x="0" y="1991"/>
                      <a:pt x="0" y="1991"/>
                    </a:cubicBezTo>
                    <a:cubicBezTo>
                      <a:pt x="0" y="2276"/>
                      <a:pt x="210" y="2512"/>
                      <a:pt x="484" y="2553"/>
                    </a:cubicBezTo>
                    <a:cubicBezTo>
                      <a:pt x="484" y="3369"/>
                      <a:pt x="484" y="3369"/>
                      <a:pt x="484" y="3369"/>
                    </a:cubicBezTo>
                    <a:cubicBezTo>
                      <a:pt x="409" y="3401"/>
                      <a:pt x="356" y="3477"/>
                      <a:pt x="356" y="3564"/>
                    </a:cubicBezTo>
                    <a:cubicBezTo>
                      <a:pt x="356" y="3682"/>
                      <a:pt x="451" y="3777"/>
                      <a:pt x="569" y="3777"/>
                    </a:cubicBezTo>
                    <a:cubicBezTo>
                      <a:pt x="687" y="3777"/>
                      <a:pt x="783" y="3682"/>
                      <a:pt x="783" y="3564"/>
                    </a:cubicBezTo>
                    <a:cubicBezTo>
                      <a:pt x="783" y="3477"/>
                      <a:pt x="730" y="3401"/>
                      <a:pt x="655" y="3369"/>
                    </a:cubicBezTo>
                    <a:cubicBezTo>
                      <a:pt x="655" y="2553"/>
                      <a:pt x="655" y="2553"/>
                      <a:pt x="655" y="2553"/>
                    </a:cubicBezTo>
                    <a:cubicBezTo>
                      <a:pt x="928" y="2512"/>
                      <a:pt x="1138" y="2276"/>
                      <a:pt x="1138" y="1991"/>
                    </a:cubicBezTo>
                    <a:cubicBezTo>
                      <a:pt x="1138" y="569"/>
                      <a:pt x="1138" y="569"/>
                      <a:pt x="1138" y="569"/>
                    </a:cubicBezTo>
                    <a:cubicBezTo>
                      <a:pt x="1138" y="465"/>
                      <a:pt x="1110" y="368"/>
                      <a:pt x="1062" y="285"/>
                    </a:cubicBezTo>
                    <a:close/>
                  </a:path>
                </a:pathLst>
              </a:custGeom>
              <a:solidFill>
                <a:srgbClr val="1C4885"/>
              </a:solidFill>
              <a:ln>
                <a:noFill/>
              </a:ln>
              <a:extLst/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" name="ïSḷïďe">
                <a:extLst>
                  <a:ext uri="{FF2B5EF4-FFF2-40B4-BE49-F238E27FC236}">
                    <a16:creationId xmlns:a16="http://schemas.microsoft.com/office/drawing/2014/main" xmlns="" id="{37C4BE43-50D7-48E5-A6C0-5C1DAE75B329}"/>
                  </a:ext>
                </a:extLst>
              </p:cNvPr>
              <p:cNvSpPr/>
              <p:nvPr/>
            </p:nvSpPr>
            <p:spPr bwMode="auto">
              <a:xfrm>
                <a:off x="3081788" y="5365261"/>
                <a:ext cx="576064" cy="576064"/>
              </a:xfrm>
              <a:prstGeom prst="ellipse">
                <a:avLst/>
              </a:prstGeom>
              <a:noFill/>
              <a:ln w="19050">
                <a:noFill/>
                <a:round/>
              </a:ln>
            </p:spPr>
            <p:txBody>
              <a:bodyPr vert="horz" wrap="square" lIns="91440" tIns="45720" rIns="91440" bIns="45720" anchor="ctr" anchorCtr="1" compatLnSpc="1">
                <a:normAutofit/>
              </a:bodyPr>
              <a:lstStyle/>
              <a:p>
                <a:pPr algn="ctr"/>
                <a:r>
                  <a:rPr lang="en-US" altLang="zh-CN" sz="1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</a:p>
            </p:txBody>
          </p:sp>
          <p:grpSp>
            <p:nvGrpSpPr>
              <p:cNvPr id="45" name="ïśľíḋê">
                <a:extLst>
                  <a:ext uri="{FF2B5EF4-FFF2-40B4-BE49-F238E27FC236}">
                    <a16:creationId xmlns:a16="http://schemas.microsoft.com/office/drawing/2014/main" xmlns="" id="{968894BF-80D7-4367-BA5F-C895D51C4117}"/>
                  </a:ext>
                </a:extLst>
              </p:cNvPr>
              <p:cNvGrpSpPr/>
              <p:nvPr/>
            </p:nvGrpSpPr>
            <p:grpSpPr>
              <a:xfrm>
                <a:off x="2497452" y="2170391"/>
                <a:ext cx="1835439" cy="1422217"/>
                <a:chOff x="1163789" y="2170391"/>
                <a:chExt cx="1681542" cy="1422217"/>
              </a:xfrm>
            </p:grpSpPr>
            <p:sp>
              <p:nvSpPr>
                <p:cNvPr id="49" name="íSḻíḍe">
                  <a:extLst>
                    <a:ext uri="{FF2B5EF4-FFF2-40B4-BE49-F238E27FC236}">
                      <a16:creationId xmlns:a16="http://schemas.microsoft.com/office/drawing/2014/main" xmlns="" id="{ECD99DF6-33D8-4FE1-8712-AA51B9AA0263}"/>
                    </a:ext>
                  </a:extLst>
                </p:cNvPr>
                <p:cNvSpPr/>
                <p:nvPr/>
              </p:nvSpPr>
              <p:spPr bwMode="auto">
                <a:xfrm>
                  <a:off x="1237665" y="2518085"/>
                  <a:ext cx="1436954" cy="10745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000" tIns="46800" rIns="90000" bIns="46800" anchor="t" anchorCtr="0">
                  <a:no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r>
                    <a:rPr lang="zh-TW" altLang="zh-TW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學伴互助課業輔導助學金</a:t>
                  </a:r>
                  <a:r>
                    <a:rPr lang="en-US" altLang="zh-TW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(3,000</a:t>
                  </a:r>
                  <a:r>
                    <a:rPr lang="zh-TW" altLang="en-US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元</a:t>
                  </a:r>
                  <a:r>
                    <a:rPr lang="en-US" altLang="zh-TW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)</a:t>
                  </a:r>
                </a:p>
                <a:p>
                  <a:pPr algn="ctr"/>
                  <a:r>
                    <a:rPr lang="zh-TW" altLang="en-US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成績進步</a:t>
                  </a:r>
                  <a:endParaRPr lang="en-US" altLang="zh-TW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algn="ctr"/>
                  <a:r>
                    <a:rPr lang="zh-TW" altLang="en-US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助學金</a:t>
                  </a:r>
                  <a:endParaRPr lang="en-US" altLang="zh-TW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algn="ctr"/>
                  <a:r>
                    <a:rPr lang="en-US" altLang="zh-TW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(2,000</a:t>
                  </a:r>
                  <a:r>
                    <a:rPr lang="zh-TW" altLang="en-US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元</a:t>
                  </a:r>
                  <a:r>
                    <a:rPr lang="en-US" altLang="zh-TW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)</a:t>
                  </a:r>
                </a:p>
                <a:p>
                  <a:pPr lvl="0" algn="ctr"/>
                  <a:endParaRPr lang="zh-TW" altLang="en-US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0" name="íṥļîḑé">
                  <a:extLst>
                    <a:ext uri="{FF2B5EF4-FFF2-40B4-BE49-F238E27FC236}">
                      <a16:creationId xmlns:a16="http://schemas.microsoft.com/office/drawing/2014/main" xmlns="" id="{FB180041-F938-472E-B948-D88BD1FE11F3}"/>
                    </a:ext>
                  </a:extLst>
                </p:cNvPr>
                <p:cNvSpPr txBox="1"/>
                <p:nvPr/>
              </p:nvSpPr>
              <p:spPr bwMode="auto">
                <a:xfrm>
                  <a:off x="1163789" y="2170391"/>
                  <a:ext cx="1681542" cy="4418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000" tIns="46800" rIns="90000" bIns="46800" anchor="ctr">
                  <a:no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zh-TW" altLang="en-US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學習第一站</a:t>
                  </a:r>
                  <a:endParaRPr lang="en-US" altLang="zh-CN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46" name="íş1iḓê">
                <a:extLst>
                  <a:ext uri="{FF2B5EF4-FFF2-40B4-BE49-F238E27FC236}">
                    <a16:creationId xmlns:a16="http://schemas.microsoft.com/office/drawing/2014/main" xmlns="" id="{0B08AB33-D419-404D-80BD-2DA450DB42E1}"/>
                  </a:ext>
                </a:extLst>
              </p:cNvPr>
              <p:cNvGrpSpPr/>
              <p:nvPr/>
            </p:nvGrpSpPr>
            <p:grpSpPr>
              <a:xfrm>
                <a:off x="2904869" y="1411000"/>
                <a:ext cx="923127" cy="767418"/>
                <a:chOff x="1032893" y="1411000"/>
                <a:chExt cx="923127" cy="767418"/>
              </a:xfrm>
            </p:grpSpPr>
            <p:sp>
              <p:nvSpPr>
                <p:cNvPr id="47" name="îṩļîḑe">
                  <a:extLst>
                    <a:ext uri="{FF2B5EF4-FFF2-40B4-BE49-F238E27FC236}">
                      <a16:creationId xmlns:a16="http://schemas.microsoft.com/office/drawing/2014/main" xmlns="" id="{500B4789-4E45-4D88-8AE0-DF3326C3D883}"/>
                    </a:ext>
                  </a:extLst>
                </p:cNvPr>
                <p:cNvSpPr/>
                <p:nvPr/>
              </p:nvSpPr>
              <p:spPr bwMode="auto">
                <a:xfrm>
                  <a:off x="1032893" y="1411000"/>
                  <a:ext cx="923127" cy="767418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noFill/>
                  <a:round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8" name="îśḻíďe">
                  <a:extLst>
                    <a:ext uri="{FF2B5EF4-FFF2-40B4-BE49-F238E27FC236}">
                      <a16:creationId xmlns:a16="http://schemas.microsoft.com/office/drawing/2014/main" xmlns="" id="{888E6F94-4824-4979-97F0-CB77BFBB36C3}"/>
                    </a:ext>
                  </a:extLst>
                </p:cNvPr>
                <p:cNvSpPr/>
                <p:nvPr/>
              </p:nvSpPr>
              <p:spPr bwMode="auto">
                <a:xfrm>
                  <a:off x="1241810" y="1592752"/>
                  <a:ext cx="497069" cy="403914"/>
                </a:xfrm>
                <a:custGeom>
                  <a:avLst/>
                  <a:gdLst>
                    <a:gd name="connsiteX0" fmla="*/ 163904 w 607933"/>
                    <a:gd name="connsiteY0" fmla="*/ 368072 h 594235"/>
                    <a:gd name="connsiteX1" fmla="*/ 194698 w 607933"/>
                    <a:gd name="connsiteY1" fmla="*/ 416677 h 594235"/>
                    <a:gd name="connsiteX2" fmla="*/ 52648 w 607933"/>
                    <a:gd name="connsiteY2" fmla="*/ 475202 h 594235"/>
                    <a:gd name="connsiteX3" fmla="*/ 303966 w 607933"/>
                    <a:gd name="connsiteY3" fmla="*/ 542654 h 594235"/>
                    <a:gd name="connsiteX4" fmla="*/ 555285 w 607933"/>
                    <a:gd name="connsiteY4" fmla="*/ 475202 h 594235"/>
                    <a:gd name="connsiteX5" fmla="*/ 412242 w 607933"/>
                    <a:gd name="connsiteY5" fmla="*/ 416677 h 594235"/>
                    <a:gd name="connsiteX6" fmla="*/ 444030 w 607933"/>
                    <a:gd name="connsiteY6" fmla="*/ 368072 h 594235"/>
                    <a:gd name="connsiteX7" fmla="*/ 607933 w 607933"/>
                    <a:gd name="connsiteY7" fmla="*/ 475202 h 594235"/>
                    <a:gd name="connsiteX8" fmla="*/ 303966 w 607933"/>
                    <a:gd name="connsiteY8" fmla="*/ 594235 h 594235"/>
                    <a:gd name="connsiteX9" fmla="*/ 0 w 607933"/>
                    <a:gd name="connsiteY9" fmla="*/ 475202 h 594235"/>
                    <a:gd name="connsiteX10" fmla="*/ 163904 w 607933"/>
                    <a:gd name="connsiteY10" fmla="*/ 368072 h 594235"/>
                    <a:gd name="connsiteX11" fmla="*/ 304444 w 607933"/>
                    <a:gd name="connsiteY11" fmla="*/ 119134 h 594235"/>
                    <a:gd name="connsiteX12" fmla="*/ 368550 w 607933"/>
                    <a:gd name="connsiteY12" fmla="*/ 183559 h 594235"/>
                    <a:gd name="connsiteX13" fmla="*/ 304444 w 607933"/>
                    <a:gd name="connsiteY13" fmla="*/ 247984 h 594235"/>
                    <a:gd name="connsiteX14" fmla="*/ 240338 w 607933"/>
                    <a:gd name="connsiteY14" fmla="*/ 183559 h 594235"/>
                    <a:gd name="connsiteX15" fmla="*/ 304444 w 607933"/>
                    <a:gd name="connsiteY15" fmla="*/ 119134 h 594235"/>
                    <a:gd name="connsiteX16" fmla="*/ 304941 w 607933"/>
                    <a:gd name="connsiteY16" fmla="*/ 78375 h 594235"/>
                    <a:gd name="connsiteX17" fmla="*/ 198655 w 607933"/>
                    <a:gd name="connsiteY17" fmla="*/ 183536 h 594235"/>
                    <a:gd name="connsiteX18" fmla="*/ 304941 w 607933"/>
                    <a:gd name="connsiteY18" fmla="*/ 288698 h 594235"/>
                    <a:gd name="connsiteX19" fmla="*/ 410234 w 607933"/>
                    <a:gd name="connsiteY19" fmla="*/ 183536 h 594235"/>
                    <a:gd name="connsiteX20" fmla="*/ 304941 w 607933"/>
                    <a:gd name="connsiteY20" fmla="*/ 78375 h 594235"/>
                    <a:gd name="connsiteX21" fmla="*/ 304941 w 607933"/>
                    <a:gd name="connsiteY21" fmla="*/ 0 h 594235"/>
                    <a:gd name="connsiteX22" fmla="*/ 482747 w 607933"/>
                    <a:gd name="connsiteY22" fmla="*/ 178576 h 594235"/>
                    <a:gd name="connsiteX23" fmla="*/ 338714 w 607933"/>
                    <a:gd name="connsiteY23" fmla="*/ 454376 h 594235"/>
                    <a:gd name="connsiteX24" fmla="*/ 304941 w 607933"/>
                    <a:gd name="connsiteY24" fmla="*/ 472234 h 594235"/>
                    <a:gd name="connsiteX25" fmla="*/ 270175 w 607933"/>
                    <a:gd name="connsiteY25" fmla="*/ 454376 h 594235"/>
                    <a:gd name="connsiteX26" fmla="*/ 126142 w 607933"/>
                    <a:gd name="connsiteY26" fmla="*/ 178576 h 594235"/>
                    <a:gd name="connsiteX27" fmla="*/ 304941 w 607933"/>
                    <a:gd name="connsiteY27" fmla="*/ 0 h 5942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607933" h="594235">
                      <a:moveTo>
                        <a:pt x="163904" y="368072"/>
                      </a:moveTo>
                      <a:cubicBezTo>
                        <a:pt x="173837" y="383943"/>
                        <a:pt x="183771" y="399814"/>
                        <a:pt x="194698" y="416677"/>
                      </a:cubicBezTo>
                      <a:cubicBezTo>
                        <a:pt x="100329" y="430564"/>
                        <a:pt x="52648" y="460323"/>
                        <a:pt x="52648" y="475202"/>
                      </a:cubicBezTo>
                      <a:cubicBezTo>
                        <a:pt x="52648" y="495041"/>
                        <a:pt x="138076" y="542654"/>
                        <a:pt x="303966" y="542654"/>
                      </a:cubicBezTo>
                      <a:cubicBezTo>
                        <a:pt x="469857" y="542654"/>
                        <a:pt x="555285" y="495041"/>
                        <a:pt x="555285" y="475202"/>
                      </a:cubicBezTo>
                      <a:cubicBezTo>
                        <a:pt x="555285" y="460323"/>
                        <a:pt x="506611" y="430564"/>
                        <a:pt x="412242" y="416677"/>
                      </a:cubicBezTo>
                      <a:cubicBezTo>
                        <a:pt x="424162" y="399814"/>
                        <a:pt x="434096" y="383943"/>
                        <a:pt x="444030" y="368072"/>
                      </a:cubicBezTo>
                      <a:cubicBezTo>
                        <a:pt x="536412" y="385927"/>
                        <a:pt x="607933" y="421637"/>
                        <a:pt x="607933" y="475202"/>
                      </a:cubicBezTo>
                      <a:cubicBezTo>
                        <a:pt x="607933" y="553565"/>
                        <a:pt x="454956" y="594235"/>
                        <a:pt x="303966" y="594235"/>
                      </a:cubicBezTo>
                      <a:cubicBezTo>
                        <a:pt x="152977" y="594235"/>
                        <a:pt x="0" y="553565"/>
                        <a:pt x="0" y="475202"/>
                      </a:cubicBezTo>
                      <a:cubicBezTo>
                        <a:pt x="0" y="421637"/>
                        <a:pt x="70528" y="385927"/>
                        <a:pt x="163904" y="368072"/>
                      </a:cubicBezTo>
                      <a:close/>
                      <a:moveTo>
                        <a:pt x="304444" y="119134"/>
                      </a:moveTo>
                      <a:cubicBezTo>
                        <a:pt x="339849" y="119134"/>
                        <a:pt x="368550" y="147978"/>
                        <a:pt x="368550" y="183559"/>
                      </a:cubicBezTo>
                      <a:cubicBezTo>
                        <a:pt x="368550" y="219140"/>
                        <a:pt x="339849" y="247984"/>
                        <a:pt x="304444" y="247984"/>
                      </a:cubicBezTo>
                      <a:cubicBezTo>
                        <a:pt x="269039" y="247984"/>
                        <a:pt x="240338" y="219140"/>
                        <a:pt x="240338" y="183559"/>
                      </a:cubicBezTo>
                      <a:cubicBezTo>
                        <a:pt x="240338" y="147978"/>
                        <a:pt x="269039" y="119134"/>
                        <a:pt x="304444" y="119134"/>
                      </a:cubicBezTo>
                      <a:close/>
                      <a:moveTo>
                        <a:pt x="304941" y="78375"/>
                      </a:moveTo>
                      <a:cubicBezTo>
                        <a:pt x="246335" y="78375"/>
                        <a:pt x="198655" y="125003"/>
                        <a:pt x="198655" y="183536"/>
                      </a:cubicBezTo>
                      <a:cubicBezTo>
                        <a:pt x="198655" y="242070"/>
                        <a:pt x="246335" y="288698"/>
                        <a:pt x="304941" y="288698"/>
                      </a:cubicBezTo>
                      <a:cubicBezTo>
                        <a:pt x="362554" y="288698"/>
                        <a:pt x="410234" y="242070"/>
                        <a:pt x="410234" y="183536"/>
                      </a:cubicBezTo>
                      <a:cubicBezTo>
                        <a:pt x="410234" y="125003"/>
                        <a:pt x="362554" y="78375"/>
                        <a:pt x="304941" y="78375"/>
                      </a:cubicBezTo>
                      <a:close/>
                      <a:moveTo>
                        <a:pt x="304941" y="0"/>
                      </a:moveTo>
                      <a:cubicBezTo>
                        <a:pt x="403281" y="0"/>
                        <a:pt x="482747" y="80359"/>
                        <a:pt x="482747" y="178576"/>
                      </a:cubicBezTo>
                      <a:cubicBezTo>
                        <a:pt x="482747" y="249014"/>
                        <a:pt x="391361" y="383938"/>
                        <a:pt x="338714" y="454376"/>
                      </a:cubicBezTo>
                      <a:cubicBezTo>
                        <a:pt x="330768" y="465289"/>
                        <a:pt x="317854" y="472234"/>
                        <a:pt x="304941" y="472234"/>
                      </a:cubicBezTo>
                      <a:cubicBezTo>
                        <a:pt x="291035" y="472234"/>
                        <a:pt x="278121" y="465289"/>
                        <a:pt x="270175" y="454376"/>
                      </a:cubicBezTo>
                      <a:cubicBezTo>
                        <a:pt x="217528" y="383938"/>
                        <a:pt x="126142" y="249014"/>
                        <a:pt x="126142" y="178576"/>
                      </a:cubicBezTo>
                      <a:cubicBezTo>
                        <a:pt x="126142" y="80359"/>
                        <a:pt x="205608" y="0"/>
                        <a:pt x="304941" y="0"/>
                      </a:cubicBezTo>
                      <a:close/>
                    </a:path>
                  </a:pathLst>
                </a:custGeom>
                <a:solidFill>
                  <a:srgbClr val="2259A2"/>
                </a:solidFill>
                <a:ln w="19050">
                  <a:noFill/>
                  <a:round/>
                </a:ln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5" name="íśḻiḑe">
              <a:extLst>
                <a:ext uri="{FF2B5EF4-FFF2-40B4-BE49-F238E27FC236}">
                  <a16:creationId xmlns:a16="http://schemas.microsoft.com/office/drawing/2014/main" xmlns="" id="{63FFCB64-C411-4465-9BCD-0DD6DDD7AA49}"/>
                </a:ext>
              </a:extLst>
            </p:cNvPr>
            <p:cNvGrpSpPr/>
            <p:nvPr/>
          </p:nvGrpSpPr>
          <p:grpSpPr>
            <a:xfrm>
              <a:off x="4063491" y="1266824"/>
              <a:ext cx="6852990" cy="4839574"/>
              <a:chOff x="4289489" y="1266824"/>
              <a:chExt cx="6852990" cy="4839574"/>
            </a:xfrm>
          </p:grpSpPr>
          <p:sp>
            <p:nvSpPr>
              <p:cNvPr id="69" name="iṡľïdé">
                <a:extLst>
                  <a:ext uri="{FF2B5EF4-FFF2-40B4-BE49-F238E27FC236}">
                    <a16:creationId xmlns:a16="http://schemas.microsoft.com/office/drawing/2014/main" xmlns="" id="{C1FFD9F3-163A-42EB-AD8A-FFB94BE1898A}"/>
                  </a:ext>
                </a:extLst>
              </p:cNvPr>
              <p:cNvSpPr/>
              <p:nvPr/>
            </p:nvSpPr>
            <p:spPr bwMode="auto">
              <a:xfrm>
                <a:off x="9370058" y="1266824"/>
                <a:ext cx="1703385" cy="4674501"/>
              </a:xfrm>
              <a:custGeom>
                <a:avLst/>
                <a:gdLst>
                  <a:gd name="T0" fmla="*/ 1062 w 1138"/>
                  <a:gd name="T1" fmla="*/ 285 h 3777"/>
                  <a:gd name="T2" fmla="*/ 569 w 1138"/>
                  <a:gd name="T3" fmla="*/ 0 h 3777"/>
                  <a:gd name="T4" fmla="*/ 77 w 1138"/>
                  <a:gd name="T5" fmla="*/ 285 h 3777"/>
                  <a:gd name="T6" fmla="*/ 0 w 1138"/>
                  <a:gd name="T7" fmla="*/ 569 h 3777"/>
                  <a:gd name="T8" fmla="*/ 0 w 1138"/>
                  <a:gd name="T9" fmla="*/ 1991 h 3777"/>
                  <a:gd name="T10" fmla="*/ 484 w 1138"/>
                  <a:gd name="T11" fmla="*/ 2553 h 3777"/>
                  <a:gd name="T12" fmla="*/ 484 w 1138"/>
                  <a:gd name="T13" fmla="*/ 3369 h 3777"/>
                  <a:gd name="T14" fmla="*/ 356 w 1138"/>
                  <a:gd name="T15" fmla="*/ 3564 h 3777"/>
                  <a:gd name="T16" fmla="*/ 569 w 1138"/>
                  <a:gd name="T17" fmla="*/ 3777 h 3777"/>
                  <a:gd name="T18" fmla="*/ 783 w 1138"/>
                  <a:gd name="T19" fmla="*/ 3564 h 3777"/>
                  <a:gd name="T20" fmla="*/ 655 w 1138"/>
                  <a:gd name="T21" fmla="*/ 3369 h 3777"/>
                  <a:gd name="T22" fmla="*/ 655 w 1138"/>
                  <a:gd name="T23" fmla="*/ 2553 h 3777"/>
                  <a:gd name="T24" fmla="*/ 1138 w 1138"/>
                  <a:gd name="T25" fmla="*/ 1991 h 3777"/>
                  <a:gd name="T26" fmla="*/ 1138 w 1138"/>
                  <a:gd name="T27" fmla="*/ 569 h 3777"/>
                  <a:gd name="T28" fmla="*/ 1062 w 1138"/>
                  <a:gd name="T29" fmla="*/ 285 h 3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38" h="3777">
                    <a:moveTo>
                      <a:pt x="1062" y="285"/>
                    </a:moveTo>
                    <a:cubicBezTo>
                      <a:pt x="964" y="115"/>
                      <a:pt x="780" y="0"/>
                      <a:pt x="569" y="0"/>
                    </a:cubicBezTo>
                    <a:cubicBezTo>
                      <a:pt x="359" y="0"/>
                      <a:pt x="175" y="115"/>
                      <a:pt x="77" y="285"/>
                    </a:cubicBezTo>
                    <a:cubicBezTo>
                      <a:pt x="28" y="368"/>
                      <a:pt x="0" y="465"/>
                      <a:pt x="0" y="569"/>
                    </a:cubicBezTo>
                    <a:cubicBezTo>
                      <a:pt x="0" y="1991"/>
                      <a:pt x="0" y="1991"/>
                      <a:pt x="0" y="1991"/>
                    </a:cubicBezTo>
                    <a:cubicBezTo>
                      <a:pt x="0" y="2276"/>
                      <a:pt x="210" y="2512"/>
                      <a:pt x="484" y="2553"/>
                    </a:cubicBezTo>
                    <a:cubicBezTo>
                      <a:pt x="484" y="3369"/>
                      <a:pt x="484" y="3369"/>
                      <a:pt x="484" y="3369"/>
                    </a:cubicBezTo>
                    <a:cubicBezTo>
                      <a:pt x="409" y="3401"/>
                      <a:pt x="356" y="3477"/>
                      <a:pt x="356" y="3564"/>
                    </a:cubicBezTo>
                    <a:cubicBezTo>
                      <a:pt x="356" y="3682"/>
                      <a:pt x="451" y="3777"/>
                      <a:pt x="569" y="3777"/>
                    </a:cubicBezTo>
                    <a:cubicBezTo>
                      <a:pt x="687" y="3777"/>
                      <a:pt x="783" y="3682"/>
                      <a:pt x="783" y="3564"/>
                    </a:cubicBezTo>
                    <a:cubicBezTo>
                      <a:pt x="783" y="3477"/>
                      <a:pt x="730" y="3401"/>
                      <a:pt x="655" y="3369"/>
                    </a:cubicBezTo>
                    <a:cubicBezTo>
                      <a:pt x="655" y="2553"/>
                      <a:pt x="655" y="2553"/>
                      <a:pt x="655" y="2553"/>
                    </a:cubicBezTo>
                    <a:cubicBezTo>
                      <a:pt x="928" y="2512"/>
                      <a:pt x="1138" y="2276"/>
                      <a:pt x="1138" y="1991"/>
                    </a:cubicBezTo>
                    <a:cubicBezTo>
                      <a:pt x="1138" y="569"/>
                      <a:pt x="1138" y="569"/>
                      <a:pt x="1138" y="569"/>
                    </a:cubicBezTo>
                    <a:cubicBezTo>
                      <a:pt x="1138" y="465"/>
                      <a:pt x="1110" y="368"/>
                      <a:pt x="1062" y="285"/>
                    </a:cubicBezTo>
                    <a:close/>
                  </a:path>
                </a:pathLst>
              </a:custGeom>
              <a:solidFill>
                <a:srgbClr val="1C4885"/>
              </a:solidFill>
              <a:ln>
                <a:noFill/>
              </a:ln>
              <a:extLst/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îṥ1îḍé">
                <a:extLst>
                  <a:ext uri="{FF2B5EF4-FFF2-40B4-BE49-F238E27FC236}">
                    <a16:creationId xmlns:a16="http://schemas.microsoft.com/office/drawing/2014/main" xmlns="" id="{B7BABD13-0BFE-4E90-8885-5AFDBE33663E}"/>
                  </a:ext>
                </a:extLst>
              </p:cNvPr>
              <p:cNvSpPr/>
              <p:nvPr/>
            </p:nvSpPr>
            <p:spPr bwMode="auto">
              <a:xfrm>
                <a:off x="4681553" y="5215873"/>
                <a:ext cx="1023854" cy="890525"/>
              </a:xfrm>
              <a:prstGeom prst="ellipse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/>
                <a:r>
                  <a:rPr lang="en-US" altLang="zh-CN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iṡľïdé">
                <a:extLst>
                  <a:ext uri="{FF2B5EF4-FFF2-40B4-BE49-F238E27FC236}">
                    <a16:creationId xmlns:a16="http://schemas.microsoft.com/office/drawing/2014/main" xmlns="" id="{C1FFD9F3-163A-42EB-AD8A-FFB94BE1898A}"/>
                  </a:ext>
                </a:extLst>
              </p:cNvPr>
              <p:cNvSpPr/>
              <p:nvPr/>
            </p:nvSpPr>
            <p:spPr bwMode="auto">
              <a:xfrm>
                <a:off x="4377984" y="1266824"/>
                <a:ext cx="1703385" cy="4674501"/>
              </a:xfrm>
              <a:custGeom>
                <a:avLst/>
                <a:gdLst>
                  <a:gd name="T0" fmla="*/ 1062 w 1138"/>
                  <a:gd name="T1" fmla="*/ 285 h 3777"/>
                  <a:gd name="T2" fmla="*/ 569 w 1138"/>
                  <a:gd name="T3" fmla="*/ 0 h 3777"/>
                  <a:gd name="T4" fmla="*/ 77 w 1138"/>
                  <a:gd name="T5" fmla="*/ 285 h 3777"/>
                  <a:gd name="T6" fmla="*/ 0 w 1138"/>
                  <a:gd name="T7" fmla="*/ 569 h 3777"/>
                  <a:gd name="T8" fmla="*/ 0 w 1138"/>
                  <a:gd name="T9" fmla="*/ 1991 h 3777"/>
                  <a:gd name="T10" fmla="*/ 484 w 1138"/>
                  <a:gd name="T11" fmla="*/ 2553 h 3777"/>
                  <a:gd name="T12" fmla="*/ 484 w 1138"/>
                  <a:gd name="T13" fmla="*/ 3369 h 3777"/>
                  <a:gd name="T14" fmla="*/ 356 w 1138"/>
                  <a:gd name="T15" fmla="*/ 3564 h 3777"/>
                  <a:gd name="T16" fmla="*/ 569 w 1138"/>
                  <a:gd name="T17" fmla="*/ 3777 h 3777"/>
                  <a:gd name="T18" fmla="*/ 783 w 1138"/>
                  <a:gd name="T19" fmla="*/ 3564 h 3777"/>
                  <a:gd name="T20" fmla="*/ 655 w 1138"/>
                  <a:gd name="T21" fmla="*/ 3369 h 3777"/>
                  <a:gd name="T22" fmla="*/ 655 w 1138"/>
                  <a:gd name="T23" fmla="*/ 2553 h 3777"/>
                  <a:gd name="T24" fmla="*/ 1138 w 1138"/>
                  <a:gd name="T25" fmla="*/ 1991 h 3777"/>
                  <a:gd name="T26" fmla="*/ 1138 w 1138"/>
                  <a:gd name="T27" fmla="*/ 569 h 3777"/>
                  <a:gd name="T28" fmla="*/ 1062 w 1138"/>
                  <a:gd name="T29" fmla="*/ 285 h 3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38" h="3777">
                    <a:moveTo>
                      <a:pt x="1062" y="285"/>
                    </a:moveTo>
                    <a:cubicBezTo>
                      <a:pt x="964" y="115"/>
                      <a:pt x="780" y="0"/>
                      <a:pt x="569" y="0"/>
                    </a:cubicBezTo>
                    <a:cubicBezTo>
                      <a:pt x="359" y="0"/>
                      <a:pt x="175" y="115"/>
                      <a:pt x="77" y="285"/>
                    </a:cubicBezTo>
                    <a:cubicBezTo>
                      <a:pt x="28" y="368"/>
                      <a:pt x="0" y="465"/>
                      <a:pt x="0" y="569"/>
                    </a:cubicBezTo>
                    <a:cubicBezTo>
                      <a:pt x="0" y="1991"/>
                      <a:pt x="0" y="1991"/>
                      <a:pt x="0" y="1991"/>
                    </a:cubicBezTo>
                    <a:cubicBezTo>
                      <a:pt x="0" y="2276"/>
                      <a:pt x="210" y="2512"/>
                      <a:pt x="484" y="2553"/>
                    </a:cubicBezTo>
                    <a:cubicBezTo>
                      <a:pt x="484" y="3369"/>
                      <a:pt x="484" y="3369"/>
                      <a:pt x="484" y="3369"/>
                    </a:cubicBezTo>
                    <a:cubicBezTo>
                      <a:pt x="409" y="3401"/>
                      <a:pt x="356" y="3477"/>
                      <a:pt x="356" y="3564"/>
                    </a:cubicBezTo>
                    <a:cubicBezTo>
                      <a:pt x="356" y="3682"/>
                      <a:pt x="451" y="3777"/>
                      <a:pt x="569" y="3777"/>
                    </a:cubicBezTo>
                    <a:cubicBezTo>
                      <a:pt x="687" y="3777"/>
                      <a:pt x="783" y="3682"/>
                      <a:pt x="783" y="3564"/>
                    </a:cubicBezTo>
                    <a:cubicBezTo>
                      <a:pt x="783" y="3477"/>
                      <a:pt x="730" y="3401"/>
                      <a:pt x="655" y="3369"/>
                    </a:cubicBezTo>
                    <a:cubicBezTo>
                      <a:pt x="655" y="2553"/>
                      <a:pt x="655" y="2553"/>
                      <a:pt x="655" y="2553"/>
                    </a:cubicBezTo>
                    <a:cubicBezTo>
                      <a:pt x="928" y="2512"/>
                      <a:pt x="1138" y="2276"/>
                      <a:pt x="1138" y="1991"/>
                    </a:cubicBezTo>
                    <a:cubicBezTo>
                      <a:pt x="1138" y="569"/>
                      <a:pt x="1138" y="569"/>
                      <a:pt x="1138" y="569"/>
                    </a:cubicBezTo>
                    <a:cubicBezTo>
                      <a:pt x="1138" y="465"/>
                      <a:pt x="1110" y="368"/>
                      <a:pt x="1062" y="285"/>
                    </a:cubicBezTo>
                    <a:close/>
                  </a:path>
                </a:pathLst>
              </a:custGeom>
              <a:solidFill>
                <a:srgbClr val="1C4885"/>
              </a:solidFill>
              <a:ln>
                <a:noFill/>
              </a:ln>
              <a:extLst/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iṥľidê">
                <a:extLst>
                  <a:ext uri="{FF2B5EF4-FFF2-40B4-BE49-F238E27FC236}">
                    <a16:creationId xmlns:a16="http://schemas.microsoft.com/office/drawing/2014/main" xmlns="" id="{24362D9C-0E05-4C79-85FB-B06F360D70BB}"/>
                  </a:ext>
                </a:extLst>
              </p:cNvPr>
              <p:cNvSpPr/>
              <p:nvPr/>
            </p:nvSpPr>
            <p:spPr bwMode="auto">
              <a:xfrm>
                <a:off x="4940394" y="5390629"/>
                <a:ext cx="617669" cy="550696"/>
              </a:xfrm>
              <a:prstGeom prst="ellipse">
                <a:avLst/>
              </a:prstGeom>
              <a:solidFill>
                <a:srgbClr val="2259A2"/>
              </a:solidFill>
              <a:ln w="19050">
                <a:noFill/>
                <a:round/>
              </a:ln>
            </p:spPr>
            <p:txBody>
              <a:bodyPr vert="horz" wrap="square" lIns="91440" tIns="45720" rIns="91440" bIns="45720" anchor="ctr" anchorCtr="1" compatLnSpc="1">
                <a:normAutofit/>
              </a:bodyPr>
              <a:lstStyle/>
              <a:p>
                <a:pPr algn="ctr"/>
                <a:r>
                  <a:rPr lang="en-US" altLang="zh-CN" sz="1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</a:p>
            </p:txBody>
          </p:sp>
          <p:grpSp>
            <p:nvGrpSpPr>
              <p:cNvPr id="36" name="îṥliḑè">
                <a:extLst>
                  <a:ext uri="{FF2B5EF4-FFF2-40B4-BE49-F238E27FC236}">
                    <a16:creationId xmlns:a16="http://schemas.microsoft.com/office/drawing/2014/main" xmlns="" id="{25F9E423-B79C-42F7-B4EF-AA50E7496915}"/>
                  </a:ext>
                </a:extLst>
              </p:cNvPr>
              <p:cNvGrpSpPr/>
              <p:nvPr/>
            </p:nvGrpSpPr>
            <p:grpSpPr>
              <a:xfrm>
                <a:off x="4289489" y="2170391"/>
                <a:ext cx="6852990" cy="1307918"/>
                <a:chOff x="1090552" y="2170391"/>
                <a:chExt cx="6278384" cy="1307918"/>
              </a:xfrm>
            </p:grpSpPr>
            <p:sp>
              <p:nvSpPr>
                <p:cNvPr id="40" name="îṣļidè">
                  <a:extLst>
                    <a:ext uri="{FF2B5EF4-FFF2-40B4-BE49-F238E27FC236}">
                      <a16:creationId xmlns:a16="http://schemas.microsoft.com/office/drawing/2014/main" xmlns="" id="{E6520FDE-ADC5-4869-BF70-16949039EE4B}"/>
                    </a:ext>
                  </a:extLst>
                </p:cNvPr>
                <p:cNvSpPr/>
                <p:nvPr/>
              </p:nvSpPr>
              <p:spPr bwMode="auto">
                <a:xfrm>
                  <a:off x="1252701" y="2518085"/>
                  <a:ext cx="1436954" cy="9602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000" tIns="46800" rIns="90000" bIns="46800" anchor="t" anchorCtr="0">
                  <a:no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lvl="0" algn="ctr"/>
                  <a:r>
                    <a:rPr lang="zh-TW" altLang="zh-TW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圖書文獻應用勵學金</a:t>
                  </a:r>
                  <a:r>
                    <a:rPr lang="en-US" altLang="zh-TW" b="1" dirty="0" smtClean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(3,000</a:t>
                  </a:r>
                  <a:r>
                    <a:rPr lang="zh-TW" altLang="en-US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元</a:t>
                  </a:r>
                  <a:r>
                    <a:rPr lang="en-US" altLang="zh-TW" b="1" dirty="0" smtClean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)</a:t>
                  </a:r>
                </a:p>
                <a:p>
                  <a:pPr lvl="0" algn="ctr"/>
                  <a:r>
                    <a:rPr lang="zh-TW" altLang="en-US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成績</a:t>
                  </a:r>
                  <a:r>
                    <a:rPr lang="zh-TW" altLang="en-US" b="1" dirty="0" smtClean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進步</a:t>
                  </a:r>
                  <a:endParaRPr lang="en-US" altLang="zh-TW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lvl="0" algn="ctr"/>
                  <a:r>
                    <a:rPr lang="zh-TW" altLang="en-US" b="1" dirty="0" smtClean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助學金</a:t>
                  </a:r>
                  <a:endParaRPr lang="en-US" altLang="zh-TW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lvl="0" algn="ctr"/>
                  <a:r>
                    <a:rPr lang="en-US" altLang="zh-TW" b="1" dirty="0" smtClean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(2,000</a:t>
                  </a:r>
                  <a:r>
                    <a:rPr lang="zh-TW" altLang="en-US" b="1" dirty="0" smtClean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元</a:t>
                  </a:r>
                  <a:r>
                    <a:rPr lang="en-US" altLang="zh-TW" b="1" dirty="0" smtClean="0">
                      <a:solidFill>
                        <a:schemeClr val="bg1"/>
                      </a:solidFill>
                    </a:rPr>
                    <a:t>)</a:t>
                  </a:r>
                  <a:endParaRPr lang="zh-TW" altLang="en-US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í$ľïḋé">
                  <a:extLst>
                    <a:ext uri="{FF2B5EF4-FFF2-40B4-BE49-F238E27FC236}">
                      <a16:creationId xmlns:a16="http://schemas.microsoft.com/office/drawing/2014/main" xmlns="" id="{118B4062-4627-48FD-8094-7286B2F48D0C}"/>
                    </a:ext>
                  </a:extLst>
                </p:cNvPr>
                <p:cNvSpPr txBox="1"/>
                <p:nvPr/>
              </p:nvSpPr>
              <p:spPr bwMode="auto">
                <a:xfrm>
                  <a:off x="1090552" y="2170391"/>
                  <a:ext cx="1743877" cy="4418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000" tIns="46800" rIns="90000" bIns="46800" anchor="ctr">
                  <a:no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zh-TW" altLang="en-US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學習第二站</a:t>
                  </a:r>
                  <a:endParaRPr lang="en-US" altLang="zh-CN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1" name="îṣļidè">
                  <a:extLst>
                    <a:ext uri="{FF2B5EF4-FFF2-40B4-BE49-F238E27FC236}">
                      <a16:creationId xmlns:a16="http://schemas.microsoft.com/office/drawing/2014/main" xmlns="" id="{E6520FDE-ADC5-4869-BF70-16949039EE4B}"/>
                    </a:ext>
                  </a:extLst>
                </p:cNvPr>
                <p:cNvSpPr/>
                <p:nvPr/>
              </p:nvSpPr>
              <p:spPr bwMode="auto">
                <a:xfrm>
                  <a:off x="5787206" y="2518086"/>
                  <a:ext cx="1436954" cy="9602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000" tIns="46800" rIns="90000" bIns="46800" anchor="t" anchorCtr="0">
                  <a:no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r>
                    <a:rPr lang="zh-TW" altLang="zh-TW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英文能力共讀助學金</a:t>
                  </a:r>
                  <a:r>
                    <a:rPr lang="en-US" altLang="zh-TW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(3,000</a:t>
                  </a:r>
                  <a:r>
                    <a:rPr lang="zh-TW" altLang="en-US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元</a:t>
                  </a:r>
                  <a:r>
                    <a:rPr lang="en-US" altLang="zh-TW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)</a:t>
                  </a:r>
                  <a:endParaRPr lang="zh-TW" altLang="en-US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72" name="í$ľïḋé">
                  <a:extLst>
                    <a:ext uri="{FF2B5EF4-FFF2-40B4-BE49-F238E27FC236}">
                      <a16:creationId xmlns:a16="http://schemas.microsoft.com/office/drawing/2014/main" xmlns="" id="{118B4062-4627-48FD-8094-7286B2F48D0C}"/>
                    </a:ext>
                  </a:extLst>
                </p:cNvPr>
                <p:cNvSpPr txBox="1"/>
                <p:nvPr/>
              </p:nvSpPr>
              <p:spPr bwMode="auto">
                <a:xfrm>
                  <a:off x="5625059" y="2170391"/>
                  <a:ext cx="1743877" cy="4418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000" tIns="46800" rIns="90000" bIns="46800" anchor="ctr">
                  <a:no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zh-TW" altLang="en-US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學習第四站</a:t>
                  </a:r>
                  <a:endParaRPr lang="en-US" altLang="zh-CN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37" name="iṥliḍé">
                <a:extLst>
                  <a:ext uri="{FF2B5EF4-FFF2-40B4-BE49-F238E27FC236}">
                    <a16:creationId xmlns:a16="http://schemas.microsoft.com/office/drawing/2014/main" xmlns="" id="{FA7B8065-4189-4B3D-B16B-5D9C2DA61F0A}"/>
                  </a:ext>
                </a:extLst>
              </p:cNvPr>
              <p:cNvGrpSpPr/>
              <p:nvPr/>
            </p:nvGrpSpPr>
            <p:grpSpPr>
              <a:xfrm>
                <a:off x="4778546" y="1411000"/>
                <a:ext cx="5887926" cy="767419"/>
                <a:chOff x="1034594" y="1411000"/>
                <a:chExt cx="5887926" cy="767419"/>
              </a:xfrm>
            </p:grpSpPr>
            <p:sp>
              <p:nvSpPr>
                <p:cNvPr id="38" name="íş1îḓê">
                  <a:extLst>
                    <a:ext uri="{FF2B5EF4-FFF2-40B4-BE49-F238E27FC236}">
                      <a16:creationId xmlns:a16="http://schemas.microsoft.com/office/drawing/2014/main" xmlns="" id="{8E7C3337-0CE7-4292-9987-C4AB41EC7313}"/>
                    </a:ext>
                  </a:extLst>
                </p:cNvPr>
                <p:cNvSpPr/>
                <p:nvPr/>
              </p:nvSpPr>
              <p:spPr bwMode="auto">
                <a:xfrm>
                  <a:off x="1034594" y="1411000"/>
                  <a:ext cx="926861" cy="767418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noFill/>
                  <a:round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9" name="ïṣliḍe">
                  <a:extLst>
                    <a:ext uri="{FF2B5EF4-FFF2-40B4-BE49-F238E27FC236}">
                      <a16:creationId xmlns:a16="http://schemas.microsoft.com/office/drawing/2014/main" xmlns="" id="{BBC676A7-CE93-4599-99A1-CCDF16F54D83}"/>
                    </a:ext>
                  </a:extLst>
                </p:cNvPr>
                <p:cNvSpPr/>
                <p:nvPr/>
              </p:nvSpPr>
              <p:spPr bwMode="auto">
                <a:xfrm>
                  <a:off x="1236184" y="1592752"/>
                  <a:ext cx="499080" cy="403914"/>
                </a:xfrm>
                <a:custGeom>
                  <a:avLst/>
                  <a:gdLst>
                    <a:gd name="connsiteX0" fmla="*/ 163904 w 607933"/>
                    <a:gd name="connsiteY0" fmla="*/ 368072 h 594235"/>
                    <a:gd name="connsiteX1" fmla="*/ 194698 w 607933"/>
                    <a:gd name="connsiteY1" fmla="*/ 416677 h 594235"/>
                    <a:gd name="connsiteX2" fmla="*/ 52648 w 607933"/>
                    <a:gd name="connsiteY2" fmla="*/ 475202 h 594235"/>
                    <a:gd name="connsiteX3" fmla="*/ 303966 w 607933"/>
                    <a:gd name="connsiteY3" fmla="*/ 542654 h 594235"/>
                    <a:gd name="connsiteX4" fmla="*/ 555285 w 607933"/>
                    <a:gd name="connsiteY4" fmla="*/ 475202 h 594235"/>
                    <a:gd name="connsiteX5" fmla="*/ 412242 w 607933"/>
                    <a:gd name="connsiteY5" fmla="*/ 416677 h 594235"/>
                    <a:gd name="connsiteX6" fmla="*/ 444030 w 607933"/>
                    <a:gd name="connsiteY6" fmla="*/ 368072 h 594235"/>
                    <a:gd name="connsiteX7" fmla="*/ 607933 w 607933"/>
                    <a:gd name="connsiteY7" fmla="*/ 475202 h 594235"/>
                    <a:gd name="connsiteX8" fmla="*/ 303966 w 607933"/>
                    <a:gd name="connsiteY8" fmla="*/ 594235 h 594235"/>
                    <a:gd name="connsiteX9" fmla="*/ 0 w 607933"/>
                    <a:gd name="connsiteY9" fmla="*/ 475202 h 594235"/>
                    <a:gd name="connsiteX10" fmla="*/ 163904 w 607933"/>
                    <a:gd name="connsiteY10" fmla="*/ 368072 h 594235"/>
                    <a:gd name="connsiteX11" fmla="*/ 304444 w 607933"/>
                    <a:gd name="connsiteY11" fmla="*/ 119134 h 594235"/>
                    <a:gd name="connsiteX12" fmla="*/ 368550 w 607933"/>
                    <a:gd name="connsiteY12" fmla="*/ 183559 h 594235"/>
                    <a:gd name="connsiteX13" fmla="*/ 304444 w 607933"/>
                    <a:gd name="connsiteY13" fmla="*/ 247984 h 594235"/>
                    <a:gd name="connsiteX14" fmla="*/ 240338 w 607933"/>
                    <a:gd name="connsiteY14" fmla="*/ 183559 h 594235"/>
                    <a:gd name="connsiteX15" fmla="*/ 304444 w 607933"/>
                    <a:gd name="connsiteY15" fmla="*/ 119134 h 594235"/>
                    <a:gd name="connsiteX16" fmla="*/ 304941 w 607933"/>
                    <a:gd name="connsiteY16" fmla="*/ 78375 h 594235"/>
                    <a:gd name="connsiteX17" fmla="*/ 198655 w 607933"/>
                    <a:gd name="connsiteY17" fmla="*/ 183536 h 594235"/>
                    <a:gd name="connsiteX18" fmla="*/ 304941 w 607933"/>
                    <a:gd name="connsiteY18" fmla="*/ 288698 h 594235"/>
                    <a:gd name="connsiteX19" fmla="*/ 410234 w 607933"/>
                    <a:gd name="connsiteY19" fmla="*/ 183536 h 594235"/>
                    <a:gd name="connsiteX20" fmla="*/ 304941 w 607933"/>
                    <a:gd name="connsiteY20" fmla="*/ 78375 h 594235"/>
                    <a:gd name="connsiteX21" fmla="*/ 304941 w 607933"/>
                    <a:gd name="connsiteY21" fmla="*/ 0 h 594235"/>
                    <a:gd name="connsiteX22" fmla="*/ 482747 w 607933"/>
                    <a:gd name="connsiteY22" fmla="*/ 178576 h 594235"/>
                    <a:gd name="connsiteX23" fmla="*/ 338714 w 607933"/>
                    <a:gd name="connsiteY23" fmla="*/ 454376 h 594235"/>
                    <a:gd name="connsiteX24" fmla="*/ 304941 w 607933"/>
                    <a:gd name="connsiteY24" fmla="*/ 472234 h 594235"/>
                    <a:gd name="connsiteX25" fmla="*/ 270175 w 607933"/>
                    <a:gd name="connsiteY25" fmla="*/ 454376 h 594235"/>
                    <a:gd name="connsiteX26" fmla="*/ 126142 w 607933"/>
                    <a:gd name="connsiteY26" fmla="*/ 178576 h 594235"/>
                    <a:gd name="connsiteX27" fmla="*/ 304941 w 607933"/>
                    <a:gd name="connsiteY27" fmla="*/ 0 h 5942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607933" h="594235">
                      <a:moveTo>
                        <a:pt x="163904" y="368072"/>
                      </a:moveTo>
                      <a:cubicBezTo>
                        <a:pt x="173837" y="383943"/>
                        <a:pt x="183771" y="399814"/>
                        <a:pt x="194698" y="416677"/>
                      </a:cubicBezTo>
                      <a:cubicBezTo>
                        <a:pt x="100329" y="430564"/>
                        <a:pt x="52648" y="460323"/>
                        <a:pt x="52648" y="475202"/>
                      </a:cubicBezTo>
                      <a:cubicBezTo>
                        <a:pt x="52648" y="495041"/>
                        <a:pt x="138076" y="542654"/>
                        <a:pt x="303966" y="542654"/>
                      </a:cubicBezTo>
                      <a:cubicBezTo>
                        <a:pt x="469857" y="542654"/>
                        <a:pt x="555285" y="495041"/>
                        <a:pt x="555285" y="475202"/>
                      </a:cubicBezTo>
                      <a:cubicBezTo>
                        <a:pt x="555285" y="460323"/>
                        <a:pt x="506611" y="430564"/>
                        <a:pt x="412242" y="416677"/>
                      </a:cubicBezTo>
                      <a:cubicBezTo>
                        <a:pt x="424162" y="399814"/>
                        <a:pt x="434096" y="383943"/>
                        <a:pt x="444030" y="368072"/>
                      </a:cubicBezTo>
                      <a:cubicBezTo>
                        <a:pt x="536412" y="385927"/>
                        <a:pt x="607933" y="421637"/>
                        <a:pt x="607933" y="475202"/>
                      </a:cubicBezTo>
                      <a:cubicBezTo>
                        <a:pt x="607933" y="553565"/>
                        <a:pt x="454956" y="594235"/>
                        <a:pt x="303966" y="594235"/>
                      </a:cubicBezTo>
                      <a:cubicBezTo>
                        <a:pt x="152977" y="594235"/>
                        <a:pt x="0" y="553565"/>
                        <a:pt x="0" y="475202"/>
                      </a:cubicBezTo>
                      <a:cubicBezTo>
                        <a:pt x="0" y="421637"/>
                        <a:pt x="70528" y="385927"/>
                        <a:pt x="163904" y="368072"/>
                      </a:cubicBezTo>
                      <a:close/>
                      <a:moveTo>
                        <a:pt x="304444" y="119134"/>
                      </a:moveTo>
                      <a:cubicBezTo>
                        <a:pt x="339849" y="119134"/>
                        <a:pt x="368550" y="147978"/>
                        <a:pt x="368550" y="183559"/>
                      </a:cubicBezTo>
                      <a:cubicBezTo>
                        <a:pt x="368550" y="219140"/>
                        <a:pt x="339849" y="247984"/>
                        <a:pt x="304444" y="247984"/>
                      </a:cubicBezTo>
                      <a:cubicBezTo>
                        <a:pt x="269039" y="247984"/>
                        <a:pt x="240338" y="219140"/>
                        <a:pt x="240338" y="183559"/>
                      </a:cubicBezTo>
                      <a:cubicBezTo>
                        <a:pt x="240338" y="147978"/>
                        <a:pt x="269039" y="119134"/>
                        <a:pt x="304444" y="119134"/>
                      </a:cubicBezTo>
                      <a:close/>
                      <a:moveTo>
                        <a:pt x="304941" y="78375"/>
                      </a:moveTo>
                      <a:cubicBezTo>
                        <a:pt x="246335" y="78375"/>
                        <a:pt x="198655" y="125003"/>
                        <a:pt x="198655" y="183536"/>
                      </a:cubicBezTo>
                      <a:cubicBezTo>
                        <a:pt x="198655" y="242070"/>
                        <a:pt x="246335" y="288698"/>
                        <a:pt x="304941" y="288698"/>
                      </a:cubicBezTo>
                      <a:cubicBezTo>
                        <a:pt x="362554" y="288698"/>
                        <a:pt x="410234" y="242070"/>
                        <a:pt x="410234" y="183536"/>
                      </a:cubicBezTo>
                      <a:cubicBezTo>
                        <a:pt x="410234" y="125003"/>
                        <a:pt x="362554" y="78375"/>
                        <a:pt x="304941" y="78375"/>
                      </a:cubicBezTo>
                      <a:close/>
                      <a:moveTo>
                        <a:pt x="304941" y="0"/>
                      </a:moveTo>
                      <a:cubicBezTo>
                        <a:pt x="403281" y="0"/>
                        <a:pt x="482747" y="80359"/>
                        <a:pt x="482747" y="178576"/>
                      </a:cubicBezTo>
                      <a:cubicBezTo>
                        <a:pt x="482747" y="249014"/>
                        <a:pt x="391361" y="383938"/>
                        <a:pt x="338714" y="454376"/>
                      </a:cubicBezTo>
                      <a:cubicBezTo>
                        <a:pt x="330768" y="465289"/>
                        <a:pt x="317854" y="472234"/>
                        <a:pt x="304941" y="472234"/>
                      </a:cubicBezTo>
                      <a:cubicBezTo>
                        <a:pt x="291035" y="472234"/>
                        <a:pt x="278121" y="465289"/>
                        <a:pt x="270175" y="454376"/>
                      </a:cubicBezTo>
                      <a:cubicBezTo>
                        <a:pt x="217528" y="383938"/>
                        <a:pt x="126142" y="249014"/>
                        <a:pt x="126142" y="178576"/>
                      </a:cubicBezTo>
                      <a:cubicBezTo>
                        <a:pt x="126142" y="80359"/>
                        <a:pt x="205608" y="0"/>
                        <a:pt x="304941" y="0"/>
                      </a:cubicBezTo>
                      <a:close/>
                    </a:path>
                  </a:pathLst>
                </a:custGeom>
                <a:solidFill>
                  <a:srgbClr val="2259A2"/>
                </a:solidFill>
                <a:ln w="19050">
                  <a:noFill/>
                  <a:round/>
                </a:ln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3" name="íş1îḓê">
                  <a:extLst>
                    <a:ext uri="{FF2B5EF4-FFF2-40B4-BE49-F238E27FC236}">
                      <a16:creationId xmlns:a16="http://schemas.microsoft.com/office/drawing/2014/main" xmlns="" id="{8E7C3337-0CE7-4292-9987-C4AB41EC7313}"/>
                    </a:ext>
                  </a:extLst>
                </p:cNvPr>
                <p:cNvSpPr/>
                <p:nvPr/>
              </p:nvSpPr>
              <p:spPr bwMode="auto">
                <a:xfrm>
                  <a:off x="5995659" y="1411001"/>
                  <a:ext cx="926861" cy="767418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noFill/>
                  <a:round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4" name="ïṣliḍe">
                  <a:extLst>
                    <a:ext uri="{FF2B5EF4-FFF2-40B4-BE49-F238E27FC236}">
                      <a16:creationId xmlns:a16="http://schemas.microsoft.com/office/drawing/2014/main" xmlns="" id="{BBC676A7-CE93-4599-99A1-CCDF16F54D83}"/>
                    </a:ext>
                  </a:extLst>
                </p:cNvPr>
                <p:cNvSpPr/>
                <p:nvPr/>
              </p:nvSpPr>
              <p:spPr bwMode="auto">
                <a:xfrm>
                  <a:off x="6197247" y="1592753"/>
                  <a:ext cx="499079" cy="403914"/>
                </a:xfrm>
                <a:custGeom>
                  <a:avLst/>
                  <a:gdLst>
                    <a:gd name="connsiteX0" fmla="*/ 163904 w 607933"/>
                    <a:gd name="connsiteY0" fmla="*/ 368072 h 594235"/>
                    <a:gd name="connsiteX1" fmla="*/ 194698 w 607933"/>
                    <a:gd name="connsiteY1" fmla="*/ 416677 h 594235"/>
                    <a:gd name="connsiteX2" fmla="*/ 52648 w 607933"/>
                    <a:gd name="connsiteY2" fmla="*/ 475202 h 594235"/>
                    <a:gd name="connsiteX3" fmla="*/ 303966 w 607933"/>
                    <a:gd name="connsiteY3" fmla="*/ 542654 h 594235"/>
                    <a:gd name="connsiteX4" fmla="*/ 555285 w 607933"/>
                    <a:gd name="connsiteY4" fmla="*/ 475202 h 594235"/>
                    <a:gd name="connsiteX5" fmla="*/ 412242 w 607933"/>
                    <a:gd name="connsiteY5" fmla="*/ 416677 h 594235"/>
                    <a:gd name="connsiteX6" fmla="*/ 444030 w 607933"/>
                    <a:gd name="connsiteY6" fmla="*/ 368072 h 594235"/>
                    <a:gd name="connsiteX7" fmla="*/ 607933 w 607933"/>
                    <a:gd name="connsiteY7" fmla="*/ 475202 h 594235"/>
                    <a:gd name="connsiteX8" fmla="*/ 303966 w 607933"/>
                    <a:gd name="connsiteY8" fmla="*/ 594235 h 594235"/>
                    <a:gd name="connsiteX9" fmla="*/ 0 w 607933"/>
                    <a:gd name="connsiteY9" fmla="*/ 475202 h 594235"/>
                    <a:gd name="connsiteX10" fmla="*/ 163904 w 607933"/>
                    <a:gd name="connsiteY10" fmla="*/ 368072 h 594235"/>
                    <a:gd name="connsiteX11" fmla="*/ 304444 w 607933"/>
                    <a:gd name="connsiteY11" fmla="*/ 119134 h 594235"/>
                    <a:gd name="connsiteX12" fmla="*/ 368550 w 607933"/>
                    <a:gd name="connsiteY12" fmla="*/ 183559 h 594235"/>
                    <a:gd name="connsiteX13" fmla="*/ 304444 w 607933"/>
                    <a:gd name="connsiteY13" fmla="*/ 247984 h 594235"/>
                    <a:gd name="connsiteX14" fmla="*/ 240338 w 607933"/>
                    <a:gd name="connsiteY14" fmla="*/ 183559 h 594235"/>
                    <a:gd name="connsiteX15" fmla="*/ 304444 w 607933"/>
                    <a:gd name="connsiteY15" fmla="*/ 119134 h 594235"/>
                    <a:gd name="connsiteX16" fmla="*/ 304941 w 607933"/>
                    <a:gd name="connsiteY16" fmla="*/ 78375 h 594235"/>
                    <a:gd name="connsiteX17" fmla="*/ 198655 w 607933"/>
                    <a:gd name="connsiteY17" fmla="*/ 183536 h 594235"/>
                    <a:gd name="connsiteX18" fmla="*/ 304941 w 607933"/>
                    <a:gd name="connsiteY18" fmla="*/ 288698 h 594235"/>
                    <a:gd name="connsiteX19" fmla="*/ 410234 w 607933"/>
                    <a:gd name="connsiteY19" fmla="*/ 183536 h 594235"/>
                    <a:gd name="connsiteX20" fmla="*/ 304941 w 607933"/>
                    <a:gd name="connsiteY20" fmla="*/ 78375 h 594235"/>
                    <a:gd name="connsiteX21" fmla="*/ 304941 w 607933"/>
                    <a:gd name="connsiteY21" fmla="*/ 0 h 594235"/>
                    <a:gd name="connsiteX22" fmla="*/ 482747 w 607933"/>
                    <a:gd name="connsiteY22" fmla="*/ 178576 h 594235"/>
                    <a:gd name="connsiteX23" fmla="*/ 338714 w 607933"/>
                    <a:gd name="connsiteY23" fmla="*/ 454376 h 594235"/>
                    <a:gd name="connsiteX24" fmla="*/ 304941 w 607933"/>
                    <a:gd name="connsiteY24" fmla="*/ 472234 h 594235"/>
                    <a:gd name="connsiteX25" fmla="*/ 270175 w 607933"/>
                    <a:gd name="connsiteY25" fmla="*/ 454376 h 594235"/>
                    <a:gd name="connsiteX26" fmla="*/ 126142 w 607933"/>
                    <a:gd name="connsiteY26" fmla="*/ 178576 h 594235"/>
                    <a:gd name="connsiteX27" fmla="*/ 304941 w 607933"/>
                    <a:gd name="connsiteY27" fmla="*/ 0 h 5942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607933" h="594235">
                      <a:moveTo>
                        <a:pt x="163904" y="368072"/>
                      </a:moveTo>
                      <a:cubicBezTo>
                        <a:pt x="173837" y="383943"/>
                        <a:pt x="183771" y="399814"/>
                        <a:pt x="194698" y="416677"/>
                      </a:cubicBezTo>
                      <a:cubicBezTo>
                        <a:pt x="100329" y="430564"/>
                        <a:pt x="52648" y="460323"/>
                        <a:pt x="52648" y="475202"/>
                      </a:cubicBezTo>
                      <a:cubicBezTo>
                        <a:pt x="52648" y="495041"/>
                        <a:pt x="138076" y="542654"/>
                        <a:pt x="303966" y="542654"/>
                      </a:cubicBezTo>
                      <a:cubicBezTo>
                        <a:pt x="469857" y="542654"/>
                        <a:pt x="555285" y="495041"/>
                        <a:pt x="555285" y="475202"/>
                      </a:cubicBezTo>
                      <a:cubicBezTo>
                        <a:pt x="555285" y="460323"/>
                        <a:pt x="506611" y="430564"/>
                        <a:pt x="412242" y="416677"/>
                      </a:cubicBezTo>
                      <a:cubicBezTo>
                        <a:pt x="424162" y="399814"/>
                        <a:pt x="434096" y="383943"/>
                        <a:pt x="444030" y="368072"/>
                      </a:cubicBezTo>
                      <a:cubicBezTo>
                        <a:pt x="536412" y="385927"/>
                        <a:pt x="607933" y="421637"/>
                        <a:pt x="607933" y="475202"/>
                      </a:cubicBezTo>
                      <a:cubicBezTo>
                        <a:pt x="607933" y="553565"/>
                        <a:pt x="454956" y="594235"/>
                        <a:pt x="303966" y="594235"/>
                      </a:cubicBezTo>
                      <a:cubicBezTo>
                        <a:pt x="152977" y="594235"/>
                        <a:pt x="0" y="553565"/>
                        <a:pt x="0" y="475202"/>
                      </a:cubicBezTo>
                      <a:cubicBezTo>
                        <a:pt x="0" y="421637"/>
                        <a:pt x="70528" y="385927"/>
                        <a:pt x="163904" y="368072"/>
                      </a:cubicBezTo>
                      <a:close/>
                      <a:moveTo>
                        <a:pt x="304444" y="119134"/>
                      </a:moveTo>
                      <a:cubicBezTo>
                        <a:pt x="339849" y="119134"/>
                        <a:pt x="368550" y="147978"/>
                        <a:pt x="368550" y="183559"/>
                      </a:cubicBezTo>
                      <a:cubicBezTo>
                        <a:pt x="368550" y="219140"/>
                        <a:pt x="339849" y="247984"/>
                        <a:pt x="304444" y="247984"/>
                      </a:cubicBezTo>
                      <a:cubicBezTo>
                        <a:pt x="269039" y="247984"/>
                        <a:pt x="240338" y="219140"/>
                        <a:pt x="240338" y="183559"/>
                      </a:cubicBezTo>
                      <a:cubicBezTo>
                        <a:pt x="240338" y="147978"/>
                        <a:pt x="269039" y="119134"/>
                        <a:pt x="304444" y="119134"/>
                      </a:cubicBezTo>
                      <a:close/>
                      <a:moveTo>
                        <a:pt x="304941" y="78375"/>
                      </a:moveTo>
                      <a:cubicBezTo>
                        <a:pt x="246335" y="78375"/>
                        <a:pt x="198655" y="125003"/>
                        <a:pt x="198655" y="183536"/>
                      </a:cubicBezTo>
                      <a:cubicBezTo>
                        <a:pt x="198655" y="242070"/>
                        <a:pt x="246335" y="288698"/>
                        <a:pt x="304941" y="288698"/>
                      </a:cubicBezTo>
                      <a:cubicBezTo>
                        <a:pt x="362554" y="288698"/>
                        <a:pt x="410234" y="242070"/>
                        <a:pt x="410234" y="183536"/>
                      </a:cubicBezTo>
                      <a:cubicBezTo>
                        <a:pt x="410234" y="125003"/>
                        <a:pt x="362554" y="78375"/>
                        <a:pt x="304941" y="78375"/>
                      </a:cubicBezTo>
                      <a:close/>
                      <a:moveTo>
                        <a:pt x="304941" y="0"/>
                      </a:moveTo>
                      <a:cubicBezTo>
                        <a:pt x="403281" y="0"/>
                        <a:pt x="482747" y="80359"/>
                        <a:pt x="482747" y="178576"/>
                      </a:cubicBezTo>
                      <a:cubicBezTo>
                        <a:pt x="482747" y="249014"/>
                        <a:pt x="391361" y="383938"/>
                        <a:pt x="338714" y="454376"/>
                      </a:cubicBezTo>
                      <a:cubicBezTo>
                        <a:pt x="330768" y="465289"/>
                        <a:pt x="317854" y="472234"/>
                        <a:pt x="304941" y="472234"/>
                      </a:cubicBezTo>
                      <a:cubicBezTo>
                        <a:pt x="291035" y="472234"/>
                        <a:pt x="278121" y="465289"/>
                        <a:pt x="270175" y="454376"/>
                      </a:cubicBezTo>
                      <a:cubicBezTo>
                        <a:pt x="217528" y="383938"/>
                        <a:pt x="126142" y="249014"/>
                        <a:pt x="126142" y="178576"/>
                      </a:cubicBezTo>
                      <a:cubicBezTo>
                        <a:pt x="126142" y="80359"/>
                        <a:pt x="205608" y="0"/>
                        <a:pt x="304941" y="0"/>
                      </a:cubicBezTo>
                      <a:close/>
                    </a:path>
                  </a:pathLst>
                </a:custGeom>
                <a:solidFill>
                  <a:srgbClr val="2259A2"/>
                </a:solidFill>
                <a:ln w="19050">
                  <a:noFill/>
                  <a:round/>
                </a:ln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67" name="iṥľidê">
                <a:extLst>
                  <a:ext uri="{FF2B5EF4-FFF2-40B4-BE49-F238E27FC236}">
                    <a16:creationId xmlns:a16="http://schemas.microsoft.com/office/drawing/2014/main" xmlns="" id="{24362D9C-0E05-4C79-85FB-B06F360D70BB}"/>
                  </a:ext>
                </a:extLst>
              </p:cNvPr>
              <p:cNvSpPr/>
              <p:nvPr/>
            </p:nvSpPr>
            <p:spPr bwMode="auto">
              <a:xfrm>
                <a:off x="7331818" y="5390629"/>
                <a:ext cx="695750" cy="583811"/>
              </a:xfrm>
              <a:prstGeom prst="ellipse">
                <a:avLst/>
              </a:prstGeom>
              <a:solidFill>
                <a:srgbClr val="2259A2"/>
              </a:solidFill>
              <a:ln w="19050">
                <a:noFill/>
                <a:round/>
              </a:ln>
            </p:spPr>
            <p:txBody>
              <a:bodyPr vert="horz" wrap="square" lIns="91440" tIns="45720" rIns="91440" bIns="45720" anchor="ctr" anchorCtr="1" compatLnSpc="1">
                <a:normAutofit/>
              </a:bodyPr>
              <a:lstStyle/>
              <a:p>
                <a:pPr algn="ctr"/>
                <a:r>
                  <a:rPr lang="en-US" altLang="zh-CN" sz="1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</a:p>
            </p:txBody>
          </p:sp>
          <p:sp>
            <p:nvSpPr>
              <p:cNvPr id="70" name="iṥľidê">
                <a:extLst>
                  <a:ext uri="{FF2B5EF4-FFF2-40B4-BE49-F238E27FC236}">
                    <a16:creationId xmlns:a16="http://schemas.microsoft.com/office/drawing/2014/main" xmlns="" id="{24362D9C-0E05-4C79-85FB-B06F360D70BB}"/>
                  </a:ext>
                </a:extLst>
              </p:cNvPr>
              <p:cNvSpPr/>
              <p:nvPr/>
            </p:nvSpPr>
            <p:spPr bwMode="auto">
              <a:xfrm>
                <a:off x="9858463" y="5357514"/>
                <a:ext cx="695750" cy="583811"/>
              </a:xfrm>
              <a:prstGeom prst="ellipse">
                <a:avLst/>
              </a:prstGeom>
              <a:solidFill>
                <a:srgbClr val="2259A2"/>
              </a:solidFill>
              <a:ln w="19050">
                <a:noFill/>
                <a:round/>
              </a:ln>
            </p:spPr>
            <p:txBody>
              <a:bodyPr vert="horz" wrap="square" lIns="91440" tIns="45720" rIns="91440" bIns="45720" anchor="ctr" anchorCtr="1" compatLnSpc="1">
                <a:normAutofit/>
              </a:bodyPr>
              <a:lstStyle/>
              <a:p>
                <a:pPr algn="ctr"/>
                <a:r>
                  <a:rPr lang="en-US" altLang="zh-CN" sz="1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</a:p>
            </p:txBody>
          </p:sp>
        </p:grpSp>
        <p:grpSp>
          <p:nvGrpSpPr>
            <p:cNvPr id="6" name="íšḷíḍê">
              <a:extLst>
                <a:ext uri="{FF2B5EF4-FFF2-40B4-BE49-F238E27FC236}">
                  <a16:creationId xmlns:a16="http://schemas.microsoft.com/office/drawing/2014/main" xmlns="" id="{802F0F59-AF8C-4B18-92F3-A60D4FEDAD4C}"/>
                </a:ext>
              </a:extLst>
            </p:cNvPr>
            <p:cNvGrpSpPr/>
            <p:nvPr/>
          </p:nvGrpSpPr>
          <p:grpSpPr>
            <a:xfrm>
              <a:off x="6567406" y="2170391"/>
              <a:ext cx="6451593" cy="3963711"/>
              <a:chOff x="6152911" y="2170391"/>
              <a:chExt cx="6451593" cy="3963711"/>
            </a:xfrm>
          </p:grpSpPr>
          <p:grpSp>
            <p:nvGrpSpPr>
              <p:cNvPr id="26" name="ï$ľíďè">
                <a:extLst>
                  <a:ext uri="{FF2B5EF4-FFF2-40B4-BE49-F238E27FC236}">
                    <a16:creationId xmlns:a16="http://schemas.microsoft.com/office/drawing/2014/main" xmlns="" id="{582C9939-6266-4829-A4F1-16106E4B22AB}"/>
                  </a:ext>
                </a:extLst>
              </p:cNvPr>
              <p:cNvGrpSpPr/>
              <p:nvPr/>
            </p:nvGrpSpPr>
            <p:grpSpPr>
              <a:xfrm>
                <a:off x="6152911" y="2170391"/>
                <a:ext cx="1743842" cy="1307917"/>
                <a:chOff x="1082715" y="2170391"/>
                <a:chExt cx="1597625" cy="1307917"/>
              </a:xfrm>
            </p:grpSpPr>
            <p:sp>
              <p:nvSpPr>
                <p:cNvPr id="31" name="iṩ1ïḑe">
                  <a:extLst>
                    <a:ext uri="{FF2B5EF4-FFF2-40B4-BE49-F238E27FC236}">
                      <a16:creationId xmlns:a16="http://schemas.microsoft.com/office/drawing/2014/main" xmlns="" id="{F44CFAA2-54F9-40E0-BE20-6EFF9770F61C}"/>
                    </a:ext>
                  </a:extLst>
                </p:cNvPr>
                <p:cNvSpPr/>
                <p:nvPr/>
              </p:nvSpPr>
              <p:spPr bwMode="auto">
                <a:xfrm>
                  <a:off x="1163789" y="2518085"/>
                  <a:ext cx="1436954" cy="9602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000" tIns="46800" rIns="90000" bIns="4680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lvl="0" algn="ctr"/>
                  <a:r>
                    <a:rPr lang="zh-TW" altLang="zh-TW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專業證照共讀助學金</a:t>
                  </a:r>
                  <a:r>
                    <a:rPr lang="en-US" altLang="zh-TW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(3,000</a:t>
                  </a:r>
                  <a:r>
                    <a:rPr lang="zh-TW" altLang="en-US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元</a:t>
                  </a:r>
                  <a:r>
                    <a:rPr lang="en-US" altLang="zh-TW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)</a:t>
                  </a:r>
                  <a:endParaRPr lang="zh-TW" altLang="en-US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32" name="íśḷíḋé">
                  <a:extLst>
                    <a:ext uri="{FF2B5EF4-FFF2-40B4-BE49-F238E27FC236}">
                      <a16:creationId xmlns:a16="http://schemas.microsoft.com/office/drawing/2014/main" xmlns="" id="{661D00DA-BBE6-4AED-B42F-2B01CEEF6752}"/>
                    </a:ext>
                  </a:extLst>
                </p:cNvPr>
                <p:cNvSpPr txBox="1"/>
                <p:nvPr/>
              </p:nvSpPr>
              <p:spPr bwMode="auto">
                <a:xfrm>
                  <a:off x="1082715" y="2170391"/>
                  <a:ext cx="1597625" cy="4418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000" tIns="46800" rIns="90000" bIns="46800" anchor="ctr">
                  <a:no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>
                    <a:spcBef>
                      <a:spcPct val="0"/>
                    </a:spcBef>
                  </a:pPr>
                  <a:r>
                    <a:rPr lang="zh-TW" altLang="en-US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學習第三站</a:t>
                  </a:r>
                  <a:endParaRPr lang="en-US" altLang="zh-CN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8" name="işľiḑê">
                <a:extLst>
                  <a:ext uri="{FF2B5EF4-FFF2-40B4-BE49-F238E27FC236}">
                    <a16:creationId xmlns:a16="http://schemas.microsoft.com/office/drawing/2014/main" xmlns="" id="{23EBD80F-004C-4C5F-BEF7-0A776FA57061}"/>
                  </a:ext>
                </a:extLst>
              </p:cNvPr>
              <p:cNvSpPr/>
              <p:nvPr/>
            </p:nvSpPr>
            <p:spPr bwMode="auto">
              <a:xfrm>
                <a:off x="11525045" y="5215875"/>
                <a:ext cx="1079459" cy="91822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810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/>
                <a:r>
                  <a:rPr lang="en-US" altLang="zh-CN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" name="i$lîḑê">
              <a:extLst>
                <a:ext uri="{FF2B5EF4-FFF2-40B4-BE49-F238E27FC236}">
                  <a16:creationId xmlns:a16="http://schemas.microsoft.com/office/drawing/2014/main" xmlns="" id="{A75618A6-1037-43AA-9B1A-C7223F244DDA}"/>
                </a:ext>
              </a:extLst>
            </p:cNvPr>
            <p:cNvGrpSpPr/>
            <p:nvPr/>
          </p:nvGrpSpPr>
          <p:grpSpPr>
            <a:xfrm>
              <a:off x="9467887" y="1266824"/>
              <a:ext cx="3887573" cy="4867276"/>
              <a:chOff x="8412901" y="1266824"/>
              <a:chExt cx="3887573" cy="4867276"/>
            </a:xfrm>
          </p:grpSpPr>
          <p:sp>
            <p:nvSpPr>
              <p:cNvPr id="9" name="îślïde">
                <a:extLst>
                  <a:ext uri="{FF2B5EF4-FFF2-40B4-BE49-F238E27FC236}">
                    <a16:creationId xmlns:a16="http://schemas.microsoft.com/office/drawing/2014/main" xmlns="" id="{800C05FF-DF10-496E-82CE-13ABCAD0654B}"/>
                  </a:ext>
                </a:extLst>
              </p:cNvPr>
              <p:cNvSpPr/>
              <p:nvPr/>
            </p:nvSpPr>
            <p:spPr bwMode="auto">
              <a:xfrm>
                <a:off x="8412901" y="5286375"/>
                <a:ext cx="1055734" cy="847725"/>
              </a:xfrm>
              <a:prstGeom prst="ellipse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/>
                <a:r>
                  <a:rPr lang="en-US" altLang="zh-CN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  <a:endPara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îSliďê">
                <a:extLst>
                  <a:ext uri="{FF2B5EF4-FFF2-40B4-BE49-F238E27FC236}">
                    <a16:creationId xmlns:a16="http://schemas.microsoft.com/office/drawing/2014/main" xmlns="" id="{D1E692E7-1223-4077-8F1E-3018B4550027}"/>
                  </a:ext>
                </a:extLst>
              </p:cNvPr>
              <p:cNvSpPr/>
              <p:nvPr/>
            </p:nvSpPr>
            <p:spPr bwMode="auto">
              <a:xfrm>
                <a:off x="10632075" y="1266824"/>
                <a:ext cx="1668399" cy="4674501"/>
              </a:xfrm>
              <a:custGeom>
                <a:avLst/>
                <a:gdLst>
                  <a:gd name="T0" fmla="*/ 1062 w 1138"/>
                  <a:gd name="T1" fmla="*/ 285 h 3777"/>
                  <a:gd name="T2" fmla="*/ 569 w 1138"/>
                  <a:gd name="T3" fmla="*/ 0 h 3777"/>
                  <a:gd name="T4" fmla="*/ 77 w 1138"/>
                  <a:gd name="T5" fmla="*/ 285 h 3777"/>
                  <a:gd name="T6" fmla="*/ 0 w 1138"/>
                  <a:gd name="T7" fmla="*/ 569 h 3777"/>
                  <a:gd name="T8" fmla="*/ 0 w 1138"/>
                  <a:gd name="T9" fmla="*/ 1991 h 3777"/>
                  <a:gd name="T10" fmla="*/ 484 w 1138"/>
                  <a:gd name="T11" fmla="*/ 2553 h 3777"/>
                  <a:gd name="T12" fmla="*/ 484 w 1138"/>
                  <a:gd name="T13" fmla="*/ 3369 h 3777"/>
                  <a:gd name="T14" fmla="*/ 356 w 1138"/>
                  <a:gd name="T15" fmla="*/ 3564 h 3777"/>
                  <a:gd name="T16" fmla="*/ 569 w 1138"/>
                  <a:gd name="T17" fmla="*/ 3777 h 3777"/>
                  <a:gd name="T18" fmla="*/ 783 w 1138"/>
                  <a:gd name="T19" fmla="*/ 3564 h 3777"/>
                  <a:gd name="T20" fmla="*/ 655 w 1138"/>
                  <a:gd name="T21" fmla="*/ 3369 h 3777"/>
                  <a:gd name="T22" fmla="*/ 655 w 1138"/>
                  <a:gd name="T23" fmla="*/ 2553 h 3777"/>
                  <a:gd name="T24" fmla="*/ 1138 w 1138"/>
                  <a:gd name="T25" fmla="*/ 1991 h 3777"/>
                  <a:gd name="T26" fmla="*/ 1138 w 1138"/>
                  <a:gd name="T27" fmla="*/ 569 h 3777"/>
                  <a:gd name="T28" fmla="*/ 1062 w 1138"/>
                  <a:gd name="T29" fmla="*/ 285 h 3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38" h="3777">
                    <a:moveTo>
                      <a:pt x="1062" y="285"/>
                    </a:moveTo>
                    <a:cubicBezTo>
                      <a:pt x="964" y="115"/>
                      <a:pt x="780" y="0"/>
                      <a:pt x="569" y="0"/>
                    </a:cubicBezTo>
                    <a:cubicBezTo>
                      <a:pt x="359" y="0"/>
                      <a:pt x="175" y="115"/>
                      <a:pt x="77" y="285"/>
                    </a:cubicBezTo>
                    <a:cubicBezTo>
                      <a:pt x="28" y="368"/>
                      <a:pt x="0" y="465"/>
                      <a:pt x="0" y="569"/>
                    </a:cubicBezTo>
                    <a:cubicBezTo>
                      <a:pt x="0" y="1991"/>
                      <a:pt x="0" y="1991"/>
                      <a:pt x="0" y="1991"/>
                    </a:cubicBezTo>
                    <a:cubicBezTo>
                      <a:pt x="0" y="2276"/>
                      <a:pt x="210" y="2512"/>
                      <a:pt x="484" y="2553"/>
                    </a:cubicBezTo>
                    <a:cubicBezTo>
                      <a:pt x="484" y="3369"/>
                      <a:pt x="484" y="3369"/>
                      <a:pt x="484" y="3369"/>
                    </a:cubicBezTo>
                    <a:cubicBezTo>
                      <a:pt x="409" y="3401"/>
                      <a:pt x="356" y="3477"/>
                      <a:pt x="356" y="3564"/>
                    </a:cubicBezTo>
                    <a:cubicBezTo>
                      <a:pt x="356" y="3682"/>
                      <a:pt x="451" y="3777"/>
                      <a:pt x="569" y="3777"/>
                    </a:cubicBezTo>
                    <a:cubicBezTo>
                      <a:pt x="687" y="3777"/>
                      <a:pt x="783" y="3682"/>
                      <a:pt x="783" y="3564"/>
                    </a:cubicBezTo>
                    <a:cubicBezTo>
                      <a:pt x="783" y="3477"/>
                      <a:pt x="730" y="3401"/>
                      <a:pt x="655" y="3369"/>
                    </a:cubicBezTo>
                    <a:cubicBezTo>
                      <a:pt x="655" y="2553"/>
                      <a:pt x="655" y="2553"/>
                      <a:pt x="655" y="2553"/>
                    </a:cubicBezTo>
                    <a:cubicBezTo>
                      <a:pt x="928" y="2512"/>
                      <a:pt x="1138" y="2276"/>
                      <a:pt x="1138" y="1991"/>
                    </a:cubicBezTo>
                    <a:cubicBezTo>
                      <a:pt x="1138" y="569"/>
                      <a:pt x="1138" y="569"/>
                      <a:pt x="1138" y="569"/>
                    </a:cubicBezTo>
                    <a:cubicBezTo>
                      <a:pt x="1138" y="465"/>
                      <a:pt x="1110" y="368"/>
                      <a:pt x="1062" y="285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/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iṩľíḓè">
                <a:extLst>
                  <a:ext uri="{FF2B5EF4-FFF2-40B4-BE49-F238E27FC236}">
                    <a16:creationId xmlns:a16="http://schemas.microsoft.com/office/drawing/2014/main" xmlns="" id="{F47D400F-A80D-48AF-9F2E-4C148E994833}"/>
                  </a:ext>
                </a:extLst>
              </p:cNvPr>
              <p:cNvSpPr/>
              <p:nvPr/>
            </p:nvSpPr>
            <p:spPr bwMode="auto">
              <a:xfrm>
                <a:off x="8617523" y="5438714"/>
                <a:ext cx="638162" cy="478746"/>
              </a:xfrm>
              <a:prstGeom prst="ellipse">
                <a:avLst/>
              </a:prstGeom>
              <a:solidFill>
                <a:srgbClr val="2259A2"/>
              </a:solidFill>
              <a:ln w="19050">
                <a:noFill/>
                <a:round/>
              </a:ln>
            </p:spPr>
            <p:txBody>
              <a:bodyPr vert="horz" wrap="square" lIns="91440" tIns="45720" rIns="91440" bIns="45720" anchor="ctr" anchorCtr="1" compatLnSpc="1">
                <a:normAutofit/>
              </a:bodyPr>
              <a:lstStyle/>
              <a:p>
                <a:pPr algn="ctr"/>
                <a:r>
                  <a:rPr lang="en-US" altLang="zh-CN" sz="1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</a:t>
                </a:r>
              </a:p>
            </p:txBody>
          </p:sp>
          <p:grpSp>
            <p:nvGrpSpPr>
              <p:cNvPr id="12" name="iṣļiḋê">
                <a:extLst>
                  <a:ext uri="{FF2B5EF4-FFF2-40B4-BE49-F238E27FC236}">
                    <a16:creationId xmlns:a16="http://schemas.microsoft.com/office/drawing/2014/main" xmlns="" id="{5652E51E-1CE1-44E8-9705-0CE7AC678F2E}"/>
                  </a:ext>
                </a:extLst>
              </p:cNvPr>
              <p:cNvGrpSpPr/>
              <p:nvPr/>
            </p:nvGrpSpPr>
            <p:grpSpPr>
              <a:xfrm>
                <a:off x="10643505" y="2170391"/>
                <a:ext cx="1656968" cy="1307917"/>
                <a:chOff x="3481765" y="2170391"/>
                <a:chExt cx="1518033" cy="1307917"/>
              </a:xfrm>
            </p:grpSpPr>
            <p:sp>
              <p:nvSpPr>
                <p:cNvPr id="21" name="i$lîḋe">
                  <a:extLst>
                    <a:ext uri="{FF2B5EF4-FFF2-40B4-BE49-F238E27FC236}">
                      <a16:creationId xmlns:a16="http://schemas.microsoft.com/office/drawing/2014/main" xmlns="" id="{693AE608-DBF0-4615-A619-90841CA4A116}"/>
                    </a:ext>
                  </a:extLst>
                </p:cNvPr>
                <p:cNvSpPr/>
                <p:nvPr/>
              </p:nvSpPr>
              <p:spPr bwMode="auto">
                <a:xfrm>
                  <a:off x="3481768" y="2518085"/>
                  <a:ext cx="1518030" cy="9602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000" tIns="46800" rIns="90000" bIns="4680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lvl="0" algn="ctr"/>
                  <a:r>
                    <a:rPr lang="zh-TW" altLang="en-US" sz="1600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每月達標</a:t>
                  </a:r>
                  <a:r>
                    <a:rPr lang="zh-TW" altLang="en-US" sz="1600" b="1" dirty="0" smtClean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合計</a:t>
                  </a:r>
                  <a:endParaRPr lang="en-US" altLang="zh-TW" sz="1600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lvl="0" algn="ctr"/>
                  <a:r>
                    <a:rPr lang="en-US" altLang="zh-TW" b="1" dirty="0" smtClean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(</a:t>
                  </a:r>
                  <a:r>
                    <a:rPr lang="en-US" altLang="zh-TW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1,6000</a:t>
                  </a:r>
                  <a:r>
                    <a:rPr lang="zh-TW" altLang="en-US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元</a:t>
                  </a:r>
                  <a:r>
                    <a:rPr lang="en-US" altLang="zh-TW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)</a:t>
                  </a:r>
                  <a:endParaRPr lang="zh-TW" altLang="en-US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22" name="i$ḷíde">
                  <a:extLst>
                    <a:ext uri="{FF2B5EF4-FFF2-40B4-BE49-F238E27FC236}">
                      <a16:creationId xmlns:a16="http://schemas.microsoft.com/office/drawing/2014/main" xmlns="" id="{807BFF0A-5AF1-4162-B247-811A588FCABF}"/>
                    </a:ext>
                  </a:extLst>
                </p:cNvPr>
                <p:cNvSpPr txBox="1"/>
                <p:nvPr/>
              </p:nvSpPr>
              <p:spPr bwMode="auto">
                <a:xfrm>
                  <a:off x="3481765" y="2170391"/>
                  <a:ext cx="1436954" cy="4418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000" tIns="46800" rIns="90000" bIns="46800" anchor="ctr">
                  <a:norm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zh-TW" altLang="en-US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終點站</a:t>
                  </a:r>
                  <a:endParaRPr lang="en-US" altLang="zh-CN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3" name="îṩļíḓê">
                <a:extLst>
                  <a:ext uri="{FF2B5EF4-FFF2-40B4-BE49-F238E27FC236}">
                    <a16:creationId xmlns:a16="http://schemas.microsoft.com/office/drawing/2014/main" xmlns="" id="{5DF29518-2D19-4F88-A926-76AA0EB54F49}"/>
                  </a:ext>
                </a:extLst>
              </p:cNvPr>
              <p:cNvGrpSpPr/>
              <p:nvPr/>
            </p:nvGrpSpPr>
            <p:grpSpPr>
              <a:xfrm>
                <a:off x="10955530" y="1411000"/>
                <a:ext cx="953739" cy="767418"/>
                <a:chOff x="3467626" y="1411000"/>
                <a:chExt cx="953739" cy="767418"/>
              </a:xfrm>
            </p:grpSpPr>
            <p:sp>
              <p:nvSpPr>
                <p:cNvPr id="17" name="îṣlíḋe">
                  <a:extLst>
                    <a:ext uri="{FF2B5EF4-FFF2-40B4-BE49-F238E27FC236}">
                      <a16:creationId xmlns:a16="http://schemas.microsoft.com/office/drawing/2014/main" xmlns="" id="{0D07B98A-FA59-4BAD-BF9E-BE7CB6DFAD4C}"/>
                    </a:ext>
                  </a:extLst>
                </p:cNvPr>
                <p:cNvSpPr/>
                <p:nvPr/>
              </p:nvSpPr>
              <p:spPr bwMode="auto">
                <a:xfrm>
                  <a:off x="3467626" y="1411000"/>
                  <a:ext cx="953739" cy="767418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noFill/>
                  <a:round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8" name="ïṩlîďe">
                  <a:extLst>
                    <a:ext uri="{FF2B5EF4-FFF2-40B4-BE49-F238E27FC236}">
                      <a16:creationId xmlns:a16="http://schemas.microsoft.com/office/drawing/2014/main" xmlns="" id="{43CA9250-EED4-48F2-8AEF-DA47E7CEA270}"/>
                    </a:ext>
                  </a:extLst>
                </p:cNvPr>
                <p:cNvSpPr/>
                <p:nvPr/>
              </p:nvSpPr>
              <p:spPr bwMode="auto">
                <a:xfrm>
                  <a:off x="3662136" y="1592752"/>
                  <a:ext cx="569163" cy="422485"/>
                </a:xfrm>
                <a:custGeom>
                  <a:avLst/>
                  <a:gdLst>
                    <a:gd name="connsiteX0" fmla="*/ 163904 w 607933"/>
                    <a:gd name="connsiteY0" fmla="*/ 368072 h 594235"/>
                    <a:gd name="connsiteX1" fmla="*/ 194698 w 607933"/>
                    <a:gd name="connsiteY1" fmla="*/ 416677 h 594235"/>
                    <a:gd name="connsiteX2" fmla="*/ 52648 w 607933"/>
                    <a:gd name="connsiteY2" fmla="*/ 475202 h 594235"/>
                    <a:gd name="connsiteX3" fmla="*/ 303966 w 607933"/>
                    <a:gd name="connsiteY3" fmla="*/ 542654 h 594235"/>
                    <a:gd name="connsiteX4" fmla="*/ 555285 w 607933"/>
                    <a:gd name="connsiteY4" fmla="*/ 475202 h 594235"/>
                    <a:gd name="connsiteX5" fmla="*/ 412242 w 607933"/>
                    <a:gd name="connsiteY5" fmla="*/ 416677 h 594235"/>
                    <a:gd name="connsiteX6" fmla="*/ 444030 w 607933"/>
                    <a:gd name="connsiteY6" fmla="*/ 368072 h 594235"/>
                    <a:gd name="connsiteX7" fmla="*/ 607933 w 607933"/>
                    <a:gd name="connsiteY7" fmla="*/ 475202 h 594235"/>
                    <a:gd name="connsiteX8" fmla="*/ 303966 w 607933"/>
                    <a:gd name="connsiteY8" fmla="*/ 594235 h 594235"/>
                    <a:gd name="connsiteX9" fmla="*/ 0 w 607933"/>
                    <a:gd name="connsiteY9" fmla="*/ 475202 h 594235"/>
                    <a:gd name="connsiteX10" fmla="*/ 163904 w 607933"/>
                    <a:gd name="connsiteY10" fmla="*/ 368072 h 594235"/>
                    <a:gd name="connsiteX11" fmla="*/ 304444 w 607933"/>
                    <a:gd name="connsiteY11" fmla="*/ 119134 h 594235"/>
                    <a:gd name="connsiteX12" fmla="*/ 368550 w 607933"/>
                    <a:gd name="connsiteY12" fmla="*/ 183559 h 594235"/>
                    <a:gd name="connsiteX13" fmla="*/ 304444 w 607933"/>
                    <a:gd name="connsiteY13" fmla="*/ 247984 h 594235"/>
                    <a:gd name="connsiteX14" fmla="*/ 240338 w 607933"/>
                    <a:gd name="connsiteY14" fmla="*/ 183559 h 594235"/>
                    <a:gd name="connsiteX15" fmla="*/ 304444 w 607933"/>
                    <a:gd name="connsiteY15" fmla="*/ 119134 h 594235"/>
                    <a:gd name="connsiteX16" fmla="*/ 304941 w 607933"/>
                    <a:gd name="connsiteY16" fmla="*/ 78375 h 594235"/>
                    <a:gd name="connsiteX17" fmla="*/ 198655 w 607933"/>
                    <a:gd name="connsiteY17" fmla="*/ 183536 h 594235"/>
                    <a:gd name="connsiteX18" fmla="*/ 304941 w 607933"/>
                    <a:gd name="connsiteY18" fmla="*/ 288698 h 594235"/>
                    <a:gd name="connsiteX19" fmla="*/ 410234 w 607933"/>
                    <a:gd name="connsiteY19" fmla="*/ 183536 h 594235"/>
                    <a:gd name="connsiteX20" fmla="*/ 304941 w 607933"/>
                    <a:gd name="connsiteY20" fmla="*/ 78375 h 594235"/>
                    <a:gd name="connsiteX21" fmla="*/ 304941 w 607933"/>
                    <a:gd name="connsiteY21" fmla="*/ 0 h 594235"/>
                    <a:gd name="connsiteX22" fmla="*/ 482747 w 607933"/>
                    <a:gd name="connsiteY22" fmla="*/ 178576 h 594235"/>
                    <a:gd name="connsiteX23" fmla="*/ 338714 w 607933"/>
                    <a:gd name="connsiteY23" fmla="*/ 454376 h 594235"/>
                    <a:gd name="connsiteX24" fmla="*/ 304941 w 607933"/>
                    <a:gd name="connsiteY24" fmla="*/ 472234 h 594235"/>
                    <a:gd name="connsiteX25" fmla="*/ 270175 w 607933"/>
                    <a:gd name="connsiteY25" fmla="*/ 454376 h 594235"/>
                    <a:gd name="connsiteX26" fmla="*/ 126142 w 607933"/>
                    <a:gd name="connsiteY26" fmla="*/ 178576 h 594235"/>
                    <a:gd name="connsiteX27" fmla="*/ 304941 w 607933"/>
                    <a:gd name="connsiteY27" fmla="*/ 0 h 5942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607933" h="594235">
                      <a:moveTo>
                        <a:pt x="163904" y="368072"/>
                      </a:moveTo>
                      <a:cubicBezTo>
                        <a:pt x="173837" y="383943"/>
                        <a:pt x="183771" y="399814"/>
                        <a:pt x="194698" y="416677"/>
                      </a:cubicBezTo>
                      <a:cubicBezTo>
                        <a:pt x="100329" y="430564"/>
                        <a:pt x="52648" y="460323"/>
                        <a:pt x="52648" y="475202"/>
                      </a:cubicBezTo>
                      <a:cubicBezTo>
                        <a:pt x="52648" y="495041"/>
                        <a:pt x="138076" y="542654"/>
                        <a:pt x="303966" y="542654"/>
                      </a:cubicBezTo>
                      <a:cubicBezTo>
                        <a:pt x="469857" y="542654"/>
                        <a:pt x="555285" y="495041"/>
                        <a:pt x="555285" y="475202"/>
                      </a:cubicBezTo>
                      <a:cubicBezTo>
                        <a:pt x="555285" y="460323"/>
                        <a:pt x="506611" y="430564"/>
                        <a:pt x="412242" y="416677"/>
                      </a:cubicBezTo>
                      <a:cubicBezTo>
                        <a:pt x="424162" y="399814"/>
                        <a:pt x="434096" y="383943"/>
                        <a:pt x="444030" y="368072"/>
                      </a:cubicBezTo>
                      <a:cubicBezTo>
                        <a:pt x="536412" y="385927"/>
                        <a:pt x="607933" y="421637"/>
                        <a:pt x="607933" y="475202"/>
                      </a:cubicBezTo>
                      <a:cubicBezTo>
                        <a:pt x="607933" y="553565"/>
                        <a:pt x="454956" y="594235"/>
                        <a:pt x="303966" y="594235"/>
                      </a:cubicBezTo>
                      <a:cubicBezTo>
                        <a:pt x="152977" y="594235"/>
                        <a:pt x="0" y="553565"/>
                        <a:pt x="0" y="475202"/>
                      </a:cubicBezTo>
                      <a:cubicBezTo>
                        <a:pt x="0" y="421637"/>
                        <a:pt x="70528" y="385927"/>
                        <a:pt x="163904" y="368072"/>
                      </a:cubicBezTo>
                      <a:close/>
                      <a:moveTo>
                        <a:pt x="304444" y="119134"/>
                      </a:moveTo>
                      <a:cubicBezTo>
                        <a:pt x="339849" y="119134"/>
                        <a:pt x="368550" y="147978"/>
                        <a:pt x="368550" y="183559"/>
                      </a:cubicBezTo>
                      <a:cubicBezTo>
                        <a:pt x="368550" y="219140"/>
                        <a:pt x="339849" y="247984"/>
                        <a:pt x="304444" y="247984"/>
                      </a:cubicBezTo>
                      <a:cubicBezTo>
                        <a:pt x="269039" y="247984"/>
                        <a:pt x="240338" y="219140"/>
                        <a:pt x="240338" y="183559"/>
                      </a:cubicBezTo>
                      <a:cubicBezTo>
                        <a:pt x="240338" y="147978"/>
                        <a:pt x="269039" y="119134"/>
                        <a:pt x="304444" y="119134"/>
                      </a:cubicBezTo>
                      <a:close/>
                      <a:moveTo>
                        <a:pt x="304941" y="78375"/>
                      </a:moveTo>
                      <a:cubicBezTo>
                        <a:pt x="246335" y="78375"/>
                        <a:pt x="198655" y="125003"/>
                        <a:pt x="198655" y="183536"/>
                      </a:cubicBezTo>
                      <a:cubicBezTo>
                        <a:pt x="198655" y="242070"/>
                        <a:pt x="246335" y="288698"/>
                        <a:pt x="304941" y="288698"/>
                      </a:cubicBezTo>
                      <a:cubicBezTo>
                        <a:pt x="362554" y="288698"/>
                        <a:pt x="410234" y="242070"/>
                        <a:pt x="410234" y="183536"/>
                      </a:cubicBezTo>
                      <a:cubicBezTo>
                        <a:pt x="410234" y="125003"/>
                        <a:pt x="362554" y="78375"/>
                        <a:pt x="304941" y="78375"/>
                      </a:cubicBezTo>
                      <a:close/>
                      <a:moveTo>
                        <a:pt x="304941" y="0"/>
                      </a:moveTo>
                      <a:cubicBezTo>
                        <a:pt x="403281" y="0"/>
                        <a:pt x="482747" y="80359"/>
                        <a:pt x="482747" y="178576"/>
                      </a:cubicBezTo>
                      <a:cubicBezTo>
                        <a:pt x="482747" y="249014"/>
                        <a:pt x="391361" y="383938"/>
                        <a:pt x="338714" y="454376"/>
                      </a:cubicBezTo>
                      <a:cubicBezTo>
                        <a:pt x="330768" y="465289"/>
                        <a:pt x="317854" y="472234"/>
                        <a:pt x="304941" y="472234"/>
                      </a:cubicBezTo>
                      <a:cubicBezTo>
                        <a:pt x="291035" y="472234"/>
                        <a:pt x="278121" y="465289"/>
                        <a:pt x="270175" y="454376"/>
                      </a:cubicBezTo>
                      <a:cubicBezTo>
                        <a:pt x="217528" y="383938"/>
                        <a:pt x="126142" y="249014"/>
                        <a:pt x="126142" y="178576"/>
                      </a:cubicBezTo>
                      <a:cubicBezTo>
                        <a:pt x="126142" y="80359"/>
                        <a:pt x="205608" y="0"/>
                        <a:pt x="304941" y="0"/>
                      </a:cubicBezTo>
                      <a:close/>
                    </a:path>
                  </a:pathLst>
                </a:custGeom>
                <a:solidFill>
                  <a:srgbClr val="2259A2"/>
                </a:solidFill>
                <a:ln w="19050">
                  <a:noFill/>
                  <a:round/>
                </a:ln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4" name="iṩľíḓè">
                <a:extLst>
                  <a:ext uri="{FF2B5EF4-FFF2-40B4-BE49-F238E27FC236}">
                    <a16:creationId xmlns:a16="http://schemas.microsoft.com/office/drawing/2014/main" xmlns="" id="{F47D400F-A80D-48AF-9F2E-4C148E994833}"/>
                  </a:ext>
                </a:extLst>
              </p:cNvPr>
              <p:cNvSpPr/>
              <p:nvPr/>
            </p:nvSpPr>
            <p:spPr bwMode="auto">
              <a:xfrm>
                <a:off x="11082597" y="5391591"/>
                <a:ext cx="699605" cy="576064"/>
              </a:xfrm>
              <a:prstGeom prst="ellipse">
                <a:avLst/>
              </a:prstGeom>
              <a:solidFill>
                <a:srgbClr val="C00000"/>
              </a:solidFill>
              <a:ln w="19050">
                <a:noFill/>
                <a:round/>
              </a:ln>
            </p:spPr>
            <p:txBody>
              <a:bodyPr vert="horz" wrap="square" lIns="91440" tIns="45720" rIns="91440" bIns="45720" anchor="ctr" anchorCtr="1" compatLnSpc="1">
                <a:normAutofit/>
              </a:bodyPr>
              <a:lstStyle/>
              <a:p>
                <a:pPr algn="ctr"/>
                <a:r>
                  <a:rPr lang="en-US" altLang="zh-TW" sz="1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</a:t>
                </a:r>
                <a:endParaRPr lang="en-US" altLang="zh-CN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1" name="组合 3"/>
          <p:cNvGrpSpPr/>
          <p:nvPr/>
        </p:nvGrpSpPr>
        <p:grpSpPr>
          <a:xfrm>
            <a:off x="610788" y="327387"/>
            <a:ext cx="8150826" cy="709954"/>
            <a:chOff x="567245" y="327387"/>
            <a:chExt cx="8150826" cy="709954"/>
          </a:xfrm>
        </p:grpSpPr>
        <p:sp>
          <p:nvSpPr>
            <p:cNvPr id="52" name="文本框 4"/>
            <p:cNvSpPr txBox="1"/>
            <p:nvPr/>
          </p:nvSpPr>
          <p:spPr>
            <a:xfrm>
              <a:off x="569073" y="327387"/>
              <a:ext cx="81489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 smtClean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112</a:t>
              </a:r>
              <a:r>
                <a:rPr lang="zh-TW" altLang="en-US" sz="2800" b="1" dirty="0" smtClean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</a:t>
              </a:r>
              <a:r>
                <a:rPr lang="zh-TW" altLang="en-US" sz="2800" b="1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安心留校學習</a:t>
              </a:r>
              <a:r>
                <a:rPr lang="zh-TW" altLang="zh-TW" sz="2800" kern="100" dirty="0">
                  <a:solidFill>
                    <a:schemeClr val="tx2">
                      <a:lumMod val="75000"/>
                    </a:schemeClr>
                  </a:solidFill>
                  <a:effectLst/>
                </a:rPr>
                <a:t>，</a:t>
              </a:r>
              <a:r>
                <a:rPr lang="zh-TW" altLang="en-US" sz="2800" b="1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按月申請助學金方案</a:t>
              </a:r>
              <a:endParaRPr lang="zh-CN" altLang="en-US" sz="2800" b="1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文本框 5"/>
            <p:cNvSpPr txBox="1"/>
            <p:nvPr/>
          </p:nvSpPr>
          <p:spPr>
            <a:xfrm>
              <a:off x="567245" y="700646"/>
              <a:ext cx="5284224" cy="336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en-US" sz="1200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高教深耕計畫經濟不利學生完善就學協助機制</a:t>
              </a:r>
              <a:endParaRPr lang="en-US" altLang="zh-TW" sz="1200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4" name="向右箭號 53"/>
          <p:cNvSpPr/>
          <p:nvPr/>
        </p:nvSpPr>
        <p:spPr>
          <a:xfrm>
            <a:off x="2574263" y="5515197"/>
            <a:ext cx="399011" cy="306047"/>
          </a:xfrm>
          <a:prstGeom prst="rightArrow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向右箭號 54"/>
          <p:cNvSpPr/>
          <p:nvPr/>
        </p:nvSpPr>
        <p:spPr>
          <a:xfrm>
            <a:off x="4605850" y="5515197"/>
            <a:ext cx="399011" cy="306047"/>
          </a:xfrm>
          <a:prstGeom prst="rightArrow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向右箭號 55"/>
          <p:cNvSpPr/>
          <p:nvPr/>
        </p:nvSpPr>
        <p:spPr>
          <a:xfrm>
            <a:off x="6732959" y="5515197"/>
            <a:ext cx="399011" cy="306047"/>
          </a:xfrm>
          <a:prstGeom prst="rightArrow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7" name="向右箭號 56"/>
          <p:cNvSpPr/>
          <p:nvPr/>
        </p:nvSpPr>
        <p:spPr>
          <a:xfrm>
            <a:off x="8961120" y="5488814"/>
            <a:ext cx="399011" cy="306047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8" name="Picture 23" descr="未标题-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19100">
            <a:off x="10174736" y="152728"/>
            <a:ext cx="1364889" cy="151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16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67a16b6f-8e63-464e-88e4-f0fb6084a1f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68137fea-4a20-40e1-86c7-b31ac02ec2df"/>
</p:tagLst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6240</TotalTime>
  <Words>1721</Words>
  <Application>Microsoft Office PowerPoint</Application>
  <PresentationFormat>自訂</PresentationFormat>
  <Paragraphs>204</Paragraphs>
  <Slides>20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1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129</cp:revision>
  <dcterms:created xsi:type="dcterms:W3CDTF">2020-08-31T07:37:02Z</dcterms:created>
  <dcterms:modified xsi:type="dcterms:W3CDTF">2023-03-16T03:00:53Z</dcterms:modified>
</cp:coreProperties>
</file>